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7" r:id="rId2"/>
    <p:sldMasterId id="2147483711" r:id="rId3"/>
  </p:sldMasterIdLst>
  <p:notesMasterIdLst>
    <p:notesMasterId r:id="rId23"/>
  </p:notesMasterIdLst>
  <p:sldIdLst>
    <p:sldId id="359" r:id="rId4"/>
    <p:sldId id="323" r:id="rId5"/>
    <p:sldId id="325" r:id="rId6"/>
    <p:sldId id="326" r:id="rId7"/>
    <p:sldId id="354" r:id="rId8"/>
    <p:sldId id="362" r:id="rId9"/>
    <p:sldId id="361" r:id="rId10"/>
    <p:sldId id="365" r:id="rId11"/>
    <p:sldId id="366" r:id="rId12"/>
    <p:sldId id="367" r:id="rId13"/>
    <p:sldId id="375" r:id="rId14"/>
    <p:sldId id="368" r:id="rId15"/>
    <p:sldId id="370" r:id="rId16"/>
    <p:sldId id="371" r:id="rId17"/>
    <p:sldId id="372" r:id="rId18"/>
    <p:sldId id="373" r:id="rId19"/>
    <p:sldId id="357" r:id="rId20"/>
    <p:sldId id="335" r:id="rId21"/>
    <p:sldId id="360" r:id="rId22"/>
  </p:sldIdLst>
  <p:sldSz cx="12192000" cy="6858000"/>
  <p:notesSz cx="6858000" cy="9144000"/>
  <p:custDataLst>
    <p:tags r:id="rId24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 userDrawn="1">
          <p15:clr>
            <a:srgbClr val="A4A3A4"/>
          </p15:clr>
        </p15:guide>
        <p15:guide id="2" pos="7605" userDrawn="1">
          <p15:clr>
            <a:srgbClr val="A4A3A4"/>
          </p15:clr>
        </p15:guide>
        <p15:guide id="3" pos="75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D0F"/>
    <a:srgbClr val="7F7F7F"/>
    <a:srgbClr val="00457C"/>
    <a:srgbClr val="FFFFFF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582" autoAdjust="0"/>
  </p:normalViewPr>
  <p:slideViewPr>
    <p:cSldViewPr snapToGrid="0">
      <p:cViewPr varScale="1">
        <p:scale>
          <a:sx n="84" d="100"/>
          <a:sy n="84" d="100"/>
        </p:scale>
        <p:origin x="1262" y="149"/>
      </p:cViewPr>
      <p:guideLst>
        <p:guide orient="horz" pos="3838"/>
        <p:guide pos="7605"/>
        <p:guide pos="753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8201B-7A6C-48C1-ADCA-C36DFD223390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99274-53D7-4909-BADD-A59311205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23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6813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122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9295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6898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37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2475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11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4554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3742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9475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42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73CC-5B0E-4CDE-BCE5-86DCC93D7E8D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784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hthoek 7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 6"/>
          <p:cNvSpPr>
            <a:spLocks noEditPoints="1"/>
          </p:cNvSpPr>
          <p:nvPr userDrawn="1"/>
        </p:nvSpPr>
        <p:spPr bwMode="auto">
          <a:xfrm>
            <a:off x="6205302" y="3318928"/>
            <a:ext cx="250933" cy="260168"/>
          </a:xfrm>
          <a:custGeom>
            <a:avLst/>
            <a:gdLst>
              <a:gd name="T0" fmla="*/ 81 w 163"/>
              <a:gd name="T1" fmla="*/ 20 h 169"/>
              <a:gd name="T2" fmla="*/ 60 w 163"/>
              <a:gd name="T3" fmla="*/ 23 h 169"/>
              <a:gd name="T4" fmla="*/ 42 w 163"/>
              <a:gd name="T5" fmla="*/ 35 h 169"/>
              <a:gd name="T6" fmla="*/ 29 w 163"/>
              <a:gd name="T7" fmla="*/ 50 h 169"/>
              <a:gd name="T8" fmla="*/ 21 w 163"/>
              <a:gd name="T9" fmla="*/ 73 h 169"/>
              <a:gd name="T10" fmla="*/ 142 w 163"/>
              <a:gd name="T11" fmla="*/ 73 h 169"/>
              <a:gd name="T12" fmla="*/ 133 w 163"/>
              <a:gd name="T13" fmla="*/ 50 h 169"/>
              <a:gd name="T14" fmla="*/ 121 w 163"/>
              <a:gd name="T15" fmla="*/ 33 h 169"/>
              <a:gd name="T16" fmla="*/ 102 w 163"/>
              <a:gd name="T17" fmla="*/ 23 h 169"/>
              <a:gd name="T18" fmla="*/ 81 w 163"/>
              <a:gd name="T19" fmla="*/ 20 h 169"/>
              <a:gd name="T20" fmla="*/ 83 w 163"/>
              <a:gd name="T21" fmla="*/ 0 h 169"/>
              <a:gd name="T22" fmla="*/ 110 w 163"/>
              <a:gd name="T23" fmla="*/ 4 h 169"/>
              <a:gd name="T24" fmla="*/ 133 w 163"/>
              <a:gd name="T25" fmla="*/ 16 h 169"/>
              <a:gd name="T26" fmla="*/ 150 w 163"/>
              <a:gd name="T27" fmla="*/ 35 h 169"/>
              <a:gd name="T28" fmla="*/ 159 w 163"/>
              <a:gd name="T29" fmla="*/ 60 h 169"/>
              <a:gd name="T30" fmla="*/ 163 w 163"/>
              <a:gd name="T31" fmla="*/ 89 h 169"/>
              <a:gd name="T32" fmla="*/ 163 w 163"/>
              <a:gd name="T33" fmla="*/ 91 h 169"/>
              <a:gd name="T34" fmla="*/ 21 w 163"/>
              <a:gd name="T35" fmla="*/ 91 h 169"/>
              <a:gd name="T36" fmla="*/ 27 w 163"/>
              <a:gd name="T37" fmla="*/ 116 h 169"/>
              <a:gd name="T38" fmla="*/ 40 w 163"/>
              <a:gd name="T39" fmla="*/ 133 h 169"/>
              <a:gd name="T40" fmla="*/ 60 w 163"/>
              <a:gd name="T41" fmla="*/ 144 h 169"/>
              <a:gd name="T42" fmla="*/ 83 w 163"/>
              <a:gd name="T43" fmla="*/ 150 h 169"/>
              <a:gd name="T44" fmla="*/ 104 w 163"/>
              <a:gd name="T45" fmla="*/ 144 h 169"/>
              <a:gd name="T46" fmla="*/ 123 w 163"/>
              <a:gd name="T47" fmla="*/ 133 h 169"/>
              <a:gd name="T48" fmla="*/ 136 w 163"/>
              <a:gd name="T49" fmla="*/ 114 h 169"/>
              <a:gd name="T50" fmla="*/ 159 w 163"/>
              <a:gd name="T51" fmla="*/ 114 h 169"/>
              <a:gd name="T52" fmla="*/ 146 w 163"/>
              <a:gd name="T53" fmla="*/ 137 h 169"/>
              <a:gd name="T54" fmla="*/ 129 w 163"/>
              <a:gd name="T55" fmla="*/ 154 h 169"/>
              <a:gd name="T56" fmla="*/ 108 w 163"/>
              <a:gd name="T57" fmla="*/ 165 h 169"/>
              <a:gd name="T58" fmla="*/ 83 w 163"/>
              <a:gd name="T59" fmla="*/ 169 h 169"/>
              <a:gd name="T60" fmla="*/ 56 w 163"/>
              <a:gd name="T61" fmla="*/ 163 h 169"/>
              <a:gd name="T62" fmla="*/ 33 w 163"/>
              <a:gd name="T63" fmla="*/ 152 h 169"/>
              <a:gd name="T64" fmla="*/ 15 w 163"/>
              <a:gd name="T65" fmla="*/ 133 h 169"/>
              <a:gd name="T66" fmla="*/ 4 w 163"/>
              <a:gd name="T67" fmla="*/ 110 h 169"/>
              <a:gd name="T68" fmla="*/ 0 w 163"/>
              <a:gd name="T69" fmla="*/ 85 h 169"/>
              <a:gd name="T70" fmla="*/ 4 w 163"/>
              <a:gd name="T71" fmla="*/ 58 h 169"/>
              <a:gd name="T72" fmla="*/ 15 w 163"/>
              <a:gd name="T73" fmla="*/ 35 h 169"/>
              <a:gd name="T74" fmla="*/ 33 w 163"/>
              <a:gd name="T75" fmla="*/ 16 h 169"/>
              <a:gd name="T76" fmla="*/ 56 w 163"/>
              <a:gd name="T77" fmla="*/ 4 h 169"/>
              <a:gd name="T78" fmla="*/ 83 w 163"/>
              <a:gd name="T7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3" h="169">
                <a:moveTo>
                  <a:pt x="81" y="20"/>
                </a:moveTo>
                <a:lnTo>
                  <a:pt x="60" y="23"/>
                </a:lnTo>
                <a:lnTo>
                  <a:pt x="42" y="35"/>
                </a:lnTo>
                <a:lnTo>
                  <a:pt x="29" y="50"/>
                </a:lnTo>
                <a:lnTo>
                  <a:pt x="21" y="73"/>
                </a:lnTo>
                <a:lnTo>
                  <a:pt x="142" y="73"/>
                </a:lnTo>
                <a:lnTo>
                  <a:pt x="133" y="50"/>
                </a:lnTo>
                <a:lnTo>
                  <a:pt x="121" y="33"/>
                </a:lnTo>
                <a:lnTo>
                  <a:pt x="102" y="23"/>
                </a:lnTo>
                <a:lnTo>
                  <a:pt x="81" y="20"/>
                </a:lnTo>
                <a:close/>
                <a:moveTo>
                  <a:pt x="83" y="0"/>
                </a:moveTo>
                <a:lnTo>
                  <a:pt x="110" y="4"/>
                </a:lnTo>
                <a:lnTo>
                  <a:pt x="133" y="16"/>
                </a:lnTo>
                <a:lnTo>
                  <a:pt x="150" y="35"/>
                </a:lnTo>
                <a:lnTo>
                  <a:pt x="159" y="60"/>
                </a:lnTo>
                <a:lnTo>
                  <a:pt x="163" y="89"/>
                </a:lnTo>
                <a:lnTo>
                  <a:pt x="163" y="91"/>
                </a:lnTo>
                <a:lnTo>
                  <a:pt x="21" y="91"/>
                </a:lnTo>
                <a:lnTo>
                  <a:pt x="27" y="116"/>
                </a:lnTo>
                <a:lnTo>
                  <a:pt x="40" y="133"/>
                </a:lnTo>
                <a:lnTo>
                  <a:pt x="60" y="144"/>
                </a:lnTo>
                <a:lnTo>
                  <a:pt x="83" y="150"/>
                </a:lnTo>
                <a:lnTo>
                  <a:pt x="104" y="144"/>
                </a:lnTo>
                <a:lnTo>
                  <a:pt x="123" y="133"/>
                </a:lnTo>
                <a:lnTo>
                  <a:pt x="136" y="114"/>
                </a:lnTo>
                <a:lnTo>
                  <a:pt x="159" y="114"/>
                </a:lnTo>
                <a:lnTo>
                  <a:pt x="146" y="137"/>
                </a:lnTo>
                <a:lnTo>
                  <a:pt x="129" y="154"/>
                </a:lnTo>
                <a:lnTo>
                  <a:pt x="108" y="165"/>
                </a:lnTo>
                <a:lnTo>
                  <a:pt x="83" y="169"/>
                </a:lnTo>
                <a:lnTo>
                  <a:pt x="56" y="163"/>
                </a:lnTo>
                <a:lnTo>
                  <a:pt x="33" y="152"/>
                </a:lnTo>
                <a:lnTo>
                  <a:pt x="15" y="133"/>
                </a:lnTo>
                <a:lnTo>
                  <a:pt x="4" y="110"/>
                </a:lnTo>
                <a:lnTo>
                  <a:pt x="0" y="85"/>
                </a:lnTo>
                <a:lnTo>
                  <a:pt x="4" y="58"/>
                </a:lnTo>
                <a:lnTo>
                  <a:pt x="15" y="35"/>
                </a:lnTo>
                <a:lnTo>
                  <a:pt x="33" y="16"/>
                </a:lnTo>
                <a:lnTo>
                  <a:pt x="56" y="4"/>
                </a:lnTo>
                <a:lnTo>
                  <a:pt x="83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3" name="Freeform 7"/>
          <p:cNvSpPr>
            <a:spLocks/>
          </p:cNvSpPr>
          <p:nvPr userDrawn="1"/>
        </p:nvSpPr>
        <p:spPr bwMode="auto">
          <a:xfrm>
            <a:off x="6462393" y="3325087"/>
            <a:ext cx="198591" cy="244774"/>
          </a:xfrm>
          <a:custGeom>
            <a:avLst/>
            <a:gdLst>
              <a:gd name="T0" fmla="*/ 6 w 129"/>
              <a:gd name="T1" fmla="*/ 0 h 159"/>
              <a:gd name="T2" fmla="*/ 29 w 129"/>
              <a:gd name="T3" fmla="*/ 0 h 159"/>
              <a:gd name="T4" fmla="*/ 65 w 129"/>
              <a:gd name="T5" fmla="*/ 62 h 159"/>
              <a:gd name="T6" fmla="*/ 106 w 129"/>
              <a:gd name="T7" fmla="*/ 0 h 159"/>
              <a:gd name="T8" fmla="*/ 129 w 129"/>
              <a:gd name="T9" fmla="*/ 0 h 159"/>
              <a:gd name="T10" fmla="*/ 77 w 129"/>
              <a:gd name="T11" fmla="*/ 77 h 159"/>
              <a:gd name="T12" fmla="*/ 129 w 129"/>
              <a:gd name="T13" fmla="*/ 159 h 159"/>
              <a:gd name="T14" fmla="*/ 106 w 129"/>
              <a:gd name="T15" fmla="*/ 159 h 159"/>
              <a:gd name="T16" fmla="*/ 64 w 129"/>
              <a:gd name="T17" fmla="*/ 94 h 159"/>
              <a:gd name="T18" fmla="*/ 21 w 129"/>
              <a:gd name="T19" fmla="*/ 159 h 159"/>
              <a:gd name="T20" fmla="*/ 0 w 129"/>
              <a:gd name="T21" fmla="*/ 159 h 159"/>
              <a:gd name="T22" fmla="*/ 54 w 129"/>
              <a:gd name="T23" fmla="*/ 77 h 159"/>
              <a:gd name="T24" fmla="*/ 6 w 129"/>
              <a:gd name="T2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9" h="159">
                <a:moveTo>
                  <a:pt x="6" y="0"/>
                </a:moveTo>
                <a:lnTo>
                  <a:pt x="29" y="0"/>
                </a:lnTo>
                <a:lnTo>
                  <a:pt x="65" y="62"/>
                </a:lnTo>
                <a:lnTo>
                  <a:pt x="106" y="0"/>
                </a:lnTo>
                <a:lnTo>
                  <a:pt x="129" y="0"/>
                </a:lnTo>
                <a:lnTo>
                  <a:pt x="77" y="77"/>
                </a:lnTo>
                <a:lnTo>
                  <a:pt x="129" y="159"/>
                </a:lnTo>
                <a:lnTo>
                  <a:pt x="106" y="159"/>
                </a:lnTo>
                <a:lnTo>
                  <a:pt x="64" y="94"/>
                </a:lnTo>
                <a:lnTo>
                  <a:pt x="21" y="159"/>
                </a:lnTo>
                <a:lnTo>
                  <a:pt x="0" y="159"/>
                </a:lnTo>
                <a:lnTo>
                  <a:pt x="54" y="7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4" name="Freeform 8"/>
          <p:cNvSpPr>
            <a:spLocks noEditPoints="1"/>
          </p:cNvSpPr>
          <p:nvPr userDrawn="1"/>
        </p:nvSpPr>
        <p:spPr bwMode="auto">
          <a:xfrm>
            <a:off x="6680996" y="3322007"/>
            <a:ext cx="249393" cy="327905"/>
          </a:xfrm>
          <a:custGeom>
            <a:avLst/>
            <a:gdLst>
              <a:gd name="T0" fmla="*/ 79 w 162"/>
              <a:gd name="T1" fmla="*/ 18 h 213"/>
              <a:gd name="T2" fmla="*/ 56 w 162"/>
              <a:gd name="T3" fmla="*/ 23 h 213"/>
              <a:gd name="T4" fmla="*/ 37 w 162"/>
              <a:gd name="T5" fmla="*/ 37 h 213"/>
              <a:gd name="T6" fmla="*/ 25 w 162"/>
              <a:gd name="T7" fmla="*/ 58 h 213"/>
              <a:gd name="T8" fmla="*/ 19 w 162"/>
              <a:gd name="T9" fmla="*/ 81 h 213"/>
              <a:gd name="T10" fmla="*/ 25 w 162"/>
              <a:gd name="T11" fmla="*/ 108 h 213"/>
              <a:gd name="T12" fmla="*/ 39 w 162"/>
              <a:gd name="T13" fmla="*/ 129 h 213"/>
              <a:gd name="T14" fmla="*/ 58 w 162"/>
              <a:gd name="T15" fmla="*/ 142 h 213"/>
              <a:gd name="T16" fmla="*/ 79 w 162"/>
              <a:gd name="T17" fmla="*/ 148 h 213"/>
              <a:gd name="T18" fmla="*/ 102 w 162"/>
              <a:gd name="T19" fmla="*/ 142 h 213"/>
              <a:gd name="T20" fmla="*/ 121 w 162"/>
              <a:gd name="T21" fmla="*/ 129 h 213"/>
              <a:gd name="T22" fmla="*/ 135 w 162"/>
              <a:gd name="T23" fmla="*/ 110 h 213"/>
              <a:gd name="T24" fmla="*/ 140 w 162"/>
              <a:gd name="T25" fmla="*/ 85 h 213"/>
              <a:gd name="T26" fmla="*/ 135 w 162"/>
              <a:gd name="T27" fmla="*/ 58 h 213"/>
              <a:gd name="T28" fmla="*/ 121 w 162"/>
              <a:gd name="T29" fmla="*/ 37 h 213"/>
              <a:gd name="T30" fmla="*/ 102 w 162"/>
              <a:gd name="T31" fmla="*/ 23 h 213"/>
              <a:gd name="T32" fmla="*/ 79 w 162"/>
              <a:gd name="T33" fmla="*/ 18 h 213"/>
              <a:gd name="T34" fmla="*/ 79 w 162"/>
              <a:gd name="T35" fmla="*/ 0 h 213"/>
              <a:gd name="T36" fmla="*/ 106 w 162"/>
              <a:gd name="T37" fmla="*/ 4 h 213"/>
              <a:gd name="T38" fmla="*/ 129 w 162"/>
              <a:gd name="T39" fmla="*/ 16 h 213"/>
              <a:gd name="T40" fmla="*/ 146 w 162"/>
              <a:gd name="T41" fmla="*/ 33 h 213"/>
              <a:gd name="T42" fmla="*/ 158 w 162"/>
              <a:gd name="T43" fmla="*/ 56 h 213"/>
              <a:gd name="T44" fmla="*/ 162 w 162"/>
              <a:gd name="T45" fmla="*/ 83 h 213"/>
              <a:gd name="T46" fmla="*/ 158 w 162"/>
              <a:gd name="T47" fmla="*/ 110 h 213"/>
              <a:gd name="T48" fmla="*/ 146 w 162"/>
              <a:gd name="T49" fmla="*/ 133 h 213"/>
              <a:gd name="T50" fmla="*/ 129 w 162"/>
              <a:gd name="T51" fmla="*/ 150 h 213"/>
              <a:gd name="T52" fmla="*/ 106 w 162"/>
              <a:gd name="T53" fmla="*/ 161 h 213"/>
              <a:gd name="T54" fmla="*/ 79 w 162"/>
              <a:gd name="T55" fmla="*/ 167 h 213"/>
              <a:gd name="T56" fmla="*/ 56 w 162"/>
              <a:gd name="T57" fmla="*/ 163 h 213"/>
              <a:gd name="T58" fmla="*/ 35 w 162"/>
              <a:gd name="T59" fmla="*/ 154 h 213"/>
              <a:gd name="T60" fmla="*/ 19 w 162"/>
              <a:gd name="T61" fmla="*/ 137 h 213"/>
              <a:gd name="T62" fmla="*/ 19 w 162"/>
              <a:gd name="T63" fmla="*/ 213 h 213"/>
              <a:gd name="T64" fmla="*/ 0 w 162"/>
              <a:gd name="T65" fmla="*/ 213 h 213"/>
              <a:gd name="T66" fmla="*/ 0 w 162"/>
              <a:gd name="T67" fmla="*/ 2 h 213"/>
              <a:gd name="T68" fmla="*/ 19 w 162"/>
              <a:gd name="T69" fmla="*/ 2 h 213"/>
              <a:gd name="T70" fmla="*/ 19 w 162"/>
              <a:gd name="T71" fmla="*/ 29 h 213"/>
              <a:gd name="T72" fmla="*/ 35 w 162"/>
              <a:gd name="T73" fmla="*/ 14 h 213"/>
              <a:gd name="T74" fmla="*/ 54 w 162"/>
              <a:gd name="T75" fmla="*/ 4 h 213"/>
              <a:gd name="T76" fmla="*/ 79 w 162"/>
              <a:gd name="T77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2" h="213">
                <a:moveTo>
                  <a:pt x="79" y="18"/>
                </a:moveTo>
                <a:lnTo>
                  <a:pt x="56" y="23"/>
                </a:lnTo>
                <a:lnTo>
                  <a:pt x="37" y="37"/>
                </a:lnTo>
                <a:lnTo>
                  <a:pt x="25" y="58"/>
                </a:lnTo>
                <a:lnTo>
                  <a:pt x="19" y="81"/>
                </a:lnTo>
                <a:lnTo>
                  <a:pt x="25" y="108"/>
                </a:lnTo>
                <a:lnTo>
                  <a:pt x="39" y="129"/>
                </a:lnTo>
                <a:lnTo>
                  <a:pt x="58" y="142"/>
                </a:lnTo>
                <a:lnTo>
                  <a:pt x="79" y="148"/>
                </a:lnTo>
                <a:lnTo>
                  <a:pt x="102" y="142"/>
                </a:lnTo>
                <a:lnTo>
                  <a:pt x="121" y="129"/>
                </a:lnTo>
                <a:lnTo>
                  <a:pt x="135" y="110"/>
                </a:lnTo>
                <a:lnTo>
                  <a:pt x="140" y="85"/>
                </a:lnTo>
                <a:lnTo>
                  <a:pt x="135" y="58"/>
                </a:lnTo>
                <a:lnTo>
                  <a:pt x="121" y="37"/>
                </a:lnTo>
                <a:lnTo>
                  <a:pt x="102" y="23"/>
                </a:lnTo>
                <a:lnTo>
                  <a:pt x="79" y="18"/>
                </a:lnTo>
                <a:close/>
                <a:moveTo>
                  <a:pt x="79" y="0"/>
                </a:moveTo>
                <a:lnTo>
                  <a:pt x="106" y="4"/>
                </a:lnTo>
                <a:lnTo>
                  <a:pt x="129" y="16"/>
                </a:lnTo>
                <a:lnTo>
                  <a:pt x="146" y="33"/>
                </a:lnTo>
                <a:lnTo>
                  <a:pt x="158" y="56"/>
                </a:lnTo>
                <a:lnTo>
                  <a:pt x="162" y="83"/>
                </a:lnTo>
                <a:lnTo>
                  <a:pt x="158" y="110"/>
                </a:lnTo>
                <a:lnTo>
                  <a:pt x="146" y="133"/>
                </a:lnTo>
                <a:lnTo>
                  <a:pt x="129" y="150"/>
                </a:lnTo>
                <a:lnTo>
                  <a:pt x="106" y="161"/>
                </a:lnTo>
                <a:lnTo>
                  <a:pt x="79" y="167"/>
                </a:lnTo>
                <a:lnTo>
                  <a:pt x="56" y="163"/>
                </a:lnTo>
                <a:lnTo>
                  <a:pt x="35" y="154"/>
                </a:lnTo>
                <a:lnTo>
                  <a:pt x="19" y="137"/>
                </a:lnTo>
                <a:lnTo>
                  <a:pt x="19" y="213"/>
                </a:lnTo>
                <a:lnTo>
                  <a:pt x="0" y="213"/>
                </a:lnTo>
                <a:lnTo>
                  <a:pt x="0" y="2"/>
                </a:lnTo>
                <a:lnTo>
                  <a:pt x="19" y="2"/>
                </a:lnTo>
                <a:lnTo>
                  <a:pt x="19" y="29"/>
                </a:lnTo>
                <a:lnTo>
                  <a:pt x="35" y="14"/>
                </a:lnTo>
                <a:lnTo>
                  <a:pt x="54" y="4"/>
                </a:lnTo>
                <a:lnTo>
                  <a:pt x="79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5" name="Freeform 9"/>
          <p:cNvSpPr>
            <a:spLocks noEditPoints="1"/>
          </p:cNvSpPr>
          <p:nvPr userDrawn="1"/>
        </p:nvSpPr>
        <p:spPr bwMode="auto">
          <a:xfrm>
            <a:off x="6953481" y="3322007"/>
            <a:ext cx="247853" cy="257089"/>
          </a:xfrm>
          <a:custGeom>
            <a:avLst/>
            <a:gdLst>
              <a:gd name="T0" fmla="*/ 82 w 161"/>
              <a:gd name="T1" fmla="*/ 18 h 167"/>
              <a:gd name="T2" fmla="*/ 59 w 161"/>
              <a:gd name="T3" fmla="*/ 23 h 167"/>
              <a:gd name="T4" fmla="*/ 40 w 161"/>
              <a:gd name="T5" fmla="*/ 37 h 167"/>
              <a:gd name="T6" fmla="*/ 27 w 161"/>
              <a:gd name="T7" fmla="*/ 58 h 167"/>
              <a:gd name="T8" fmla="*/ 21 w 161"/>
              <a:gd name="T9" fmla="*/ 85 h 167"/>
              <a:gd name="T10" fmla="*/ 27 w 161"/>
              <a:gd name="T11" fmla="*/ 110 h 167"/>
              <a:gd name="T12" fmla="*/ 40 w 161"/>
              <a:gd name="T13" fmla="*/ 129 h 167"/>
              <a:gd name="T14" fmla="*/ 59 w 161"/>
              <a:gd name="T15" fmla="*/ 142 h 167"/>
              <a:gd name="T16" fmla="*/ 82 w 161"/>
              <a:gd name="T17" fmla="*/ 148 h 167"/>
              <a:gd name="T18" fmla="*/ 104 w 161"/>
              <a:gd name="T19" fmla="*/ 142 h 167"/>
              <a:gd name="T20" fmla="*/ 123 w 161"/>
              <a:gd name="T21" fmla="*/ 129 h 167"/>
              <a:gd name="T22" fmla="*/ 136 w 161"/>
              <a:gd name="T23" fmla="*/ 108 h 167"/>
              <a:gd name="T24" fmla="*/ 142 w 161"/>
              <a:gd name="T25" fmla="*/ 81 h 167"/>
              <a:gd name="T26" fmla="*/ 136 w 161"/>
              <a:gd name="T27" fmla="*/ 58 h 167"/>
              <a:gd name="T28" fmla="*/ 125 w 161"/>
              <a:gd name="T29" fmla="*/ 37 h 167"/>
              <a:gd name="T30" fmla="*/ 105 w 161"/>
              <a:gd name="T31" fmla="*/ 23 h 167"/>
              <a:gd name="T32" fmla="*/ 82 w 161"/>
              <a:gd name="T33" fmla="*/ 18 h 167"/>
              <a:gd name="T34" fmla="*/ 82 w 161"/>
              <a:gd name="T35" fmla="*/ 0 h 167"/>
              <a:gd name="T36" fmla="*/ 105 w 161"/>
              <a:gd name="T37" fmla="*/ 2 h 167"/>
              <a:gd name="T38" fmla="*/ 127 w 161"/>
              <a:gd name="T39" fmla="*/ 12 h 167"/>
              <a:gd name="T40" fmla="*/ 142 w 161"/>
              <a:gd name="T41" fmla="*/ 29 h 167"/>
              <a:gd name="T42" fmla="*/ 142 w 161"/>
              <a:gd name="T43" fmla="*/ 2 h 167"/>
              <a:gd name="T44" fmla="*/ 161 w 161"/>
              <a:gd name="T45" fmla="*/ 2 h 167"/>
              <a:gd name="T46" fmla="*/ 161 w 161"/>
              <a:gd name="T47" fmla="*/ 161 h 167"/>
              <a:gd name="T48" fmla="*/ 142 w 161"/>
              <a:gd name="T49" fmla="*/ 161 h 167"/>
              <a:gd name="T50" fmla="*/ 142 w 161"/>
              <a:gd name="T51" fmla="*/ 137 h 167"/>
              <a:gd name="T52" fmla="*/ 127 w 161"/>
              <a:gd name="T53" fmla="*/ 152 h 167"/>
              <a:gd name="T54" fmla="*/ 105 w 161"/>
              <a:gd name="T55" fmla="*/ 163 h 167"/>
              <a:gd name="T56" fmla="*/ 81 w 161"/>
              <a:gd name="T57" fmla="*/ 167 h 167"/>
              <a:gd name="T58" fmla="*/ 56 w 161"/>
              <a:gd name="T59" fmla="*/ 161 h 167"/>
              <a:gd name="T60" fmla="*/ 33 w 161"/>
              <a:gd name="T61" fmla="*/ 150 h 167"/>
              <a:gd name="T62" fmla="*/ 15 w 161"/>
              <a:gd name="T63" fmla="*/ 133 h 167"/>
              <a:gd name="T64" fmla="*/ 4 w 161"/>
              <a:gd name="T65" fmla="*/ 110 h 167"/>
              <a:gd name="T66" fmla="*/ 0 w 161"/>
              <a:gd name="T67" fmla="*/ 83 h 167"/>
              <a:gd name="T68" fmla="*/ 4 w 161"/>
              <a:gd name="T69" fmla="*/ 56 h 167"/>
              <a:gd name="T70" fmla="*/ 15 w 161"/>
              <a:gd name="T71" fmla="*/ 33 h 167"/>
              <a:gd name="T72" fmla="*/ 33 w 161"/>
              <a:gd name="T73" fmla="*/ 16 h 167"/>
              <a:gd name="T74" fmla="*/ 56 w 161"/>
              <a:gd name="T75" fmla="*/ 4 h 167"/>
              <a:gd name="T76" fmla="*/ 82 w 161"/>
              <a:gd name="T77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1" h="167">
                <a:moveTo>
                  <a:pt x="82" y="18"/>
                </a:moveTo>
                <a:lnTo>
                  <a:pt x="59" y="23"/>
                </a:lnTo>
                <a:lnTo>
                  <a:pt x="40" y="37"/>
                </a:lnTo>
                <a:lnTo>
                  <a:pt x="27" y="58"/>
                </a:lnTo>
                <a:lnTo>
                  <a:pt x="21" y="85"/>
                </a:lnTo>
                <a:lnTo>
                  <a:pt x="27" y="110"/>
                </a:lnTo>
                <a:lnTo>
                  <a:pt x="40" y="129"/>
                </a:lnTo>
                <a:lnTo>
                  <a:pt x="59" y="142"/>
                </a:lnTo>
                <a:lnTo>
                  <a:pt x="82" y="148"/>
                </a:lnTo>
                <a:lnTo>
                  <a:pt x="104" y="142"/>
                </a:lnTo>
                <a:lnTo>
                  <a:pt x="123" y="129"/>
                </a:lnTo>
                <a:lnTo>
                  <a:pt x="136" y="108"/>
                </a:lnTo>
                <a:lnTo>
                  <a:pt x="142" y="81"/>
                </a:lnTo>
                <a:lnTo>
                  <a:pt x="136" y="58"/>
                </a:lnTo>
                <a:lnTo>
                  <a:pt x="125" y="37"/>
                </a:lnTo>
                <a:lnTo>
                  <a:pt x="105" y="23"/>
                </a:lnTo>
                <a:lnTo>
                  <a:pt x="82" y="18"/>
                </a:lnTo>
                <a:close/>
                <a:moveTo>
                  <a:pt x="82" y="0"/>
                </a:moveTo>
                <a:lnTo>
                  <a:pt x="105" y="2"/>
                </a:lnTo>
                <a:lnTo>
                  <a:pt x="127" y="12"/>
                </a:lnTo>
                <a:lnTo>
                  <a:pt x="142" y="29"/>
                </a:lnTo>
                <a:lnTo>
                  <a:pt x="142" y="2"/>
                </a:lnTo>
                <a:lnTo>
                  <a:pt x="161" y="2"/>
                </a:lnTo>
                <a:lnTo>
                  <a:pt x="161" y="161"/>
                </a:lnTo>
                <a:lnTo>
                  <a:pt x="142" y="161"/>
                </a:lnTo>
                <a:lnTo>
                  <a:pt x="142" y="137"/>
                </a:lnTo>
                <a:lnTo>
                  <a:pt x="127" y="152"/>
                </a:lnTo>
                <a:lnTo>
                  <a:pt x="105" y="163"/>
                </a:lnTo>
                <a:lnTo>
                  <a:pt x="81" y="167"/>
                </a:lnTo>
                <a:lnTo>
                  <a:pt x="56" y="161"/>
                </a:lnTo>
                <a:lnTo>
                  <a:pt x="33" y="150"/>
                </a:lnTo>
                <a:lnTo>
                  <a:pt x="15" y="133"/>
                </a:lnTo>
                <a:lnTo>
                  <a:pt x="4" y="110"/>
                </a:lnTo>
                <a:lnTo>
                  <a:pt x="0" y="83"/>
                </a:lnTo>
                <a:lnTo>
                  <a:pt x="4" y="56"/>
                </a:lnTo>
                <a:lnTo>
                  <a:pt x="15" y="33"/>
                </a:lnTo>
                <a:lnTo>
                  <a:pt x="33" y="16"/>
                </a:lnTo>
                <a:lnTo>
                  <a:pt x="56" y="4"/>
                </a:lnTo>
                <a:lnTo>
                  <a:pt x="82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6" name="Freeform 10"/>
          <p:cNvSpPr>
            <a:spLocks/>
          </p:cNvSpPr>
          <p:nvPr userDrawn="1"/>
        </p:nvSpPr>
        <p:spPr bwMode="auto">
          <a:xfrm>
            <a:off x="7252136" y="3322007"/>
            <a:ext cx="203209" cy="247852"/>
          </a:xfrm>
          <a:custGeom>
            <a:avLst/>
            <a:gdLst>
              <a:gd name="T0" fmla="*/ 69 w 132"/>
              <a:gd name="T1" fmla="*/ 0 h 161"/>
              <a:gd name="T2" fmla="*/ 92 w 132"/>
              <a:gd name="T3" fmla="*/ 2 h 161"/>
              <a:gd name="T4" fmla="*/ 109 w 132"/>
              <a:gd name="T5" fmla="*/ 12 h 161"/>
              <a:gd name="T6" fmla="*/ 123 w 132"/>
              <a:gd name="T7" fmla="*/ 25 h 161"/>
              <a:gd name="T8" fmla="*/ 128 w 132"/>
              <a:gd name="T9" fmla="*/ 41 h 161"/>
              <a:gd name="T10" fmla="*/ 132 w 132"/>
              <a:gd name="T11" fmla="*/ 58 h 161"/>
              <a:gd name="T12" fmla="*/ 132 w 132"/>
              <a:gd name="T13" fmla="*/ 79 h 161"/>
              <a:gd name="T14" fmla="*/ 132 w 132"/>
              <a:gd name="T15" fmla="*/ 161 h 161"/>
              <a:gd name="T16" fmla="*/ 111 w 132"/>
              <a:gd name="T17" fmla="*/ 161 h 161"/>
              <a:gd name="T18" fmla="*/ 111 w 132"/>
              <a:gd name="T19" fmla="*/ 73 h 161"/>
              <a:gd name="T20" fmla="*/ 109 w 132"/>
              <a:gd name="T21" fmla="*/ 50 h 161"/>
              <a:gd name="T22" fmla="*/ 102 w 132"/>
              <a:gd name="T23" fmla="*/ 33 h 161"/>
              <a:gd name="T24" fmla="*/ 88 w 132"/>
              <a:gd name="T25" fmla="*/ 23 h 161"/>
              <a:gd name="T26" fmla="*/ 67 w 132"/>
              <a:gd name="T27" fmla="*/ 20 h 161"/>
              <a:gd name="T28" fmla="*/ 50 w 132"/>
              <a:gd name="T29" fmla="*/ 21 h 161"/>
              <a:gd name="T30" fmla="*/ 36 w 132"/>
              <a:gd name="T31" fmla="*/ 29 h 161"/>
              <a:gd name="T32" fmla="*/ 27 w 132"/>
              <a:gd name="T33" fmla="*/ 41 h 161"/>
              <a:gd name="T34" fmla="*/ 21 w 132"/>
              <a:gd name="T35" fmla="*/ 60 h 161"/>
              <a:gd name="T36" fmla="*/ 19 w 132"/>
              <a:gd name="T37" fmla="*/ 85 h 161"/>
              <a:gd name="T38" fmla="*/ 19 w 132"/>
              <a:gd name="T39" fmla="*/ 161 h 161"/>
              <a:gd name="T40" fmla="*/ 0 w 132"/>
              <a:gd name="T41" fmla="*/ 161 h 161"/>
              <a:gd name="T42" fmla="*/ 0 w 132"/>
              <a:gd name="T43" fmla="*/ 2 h 161"/>
              <a:gd name="T44" fmla="*/ 19 w 132"/>
              <a:gd name="T45" fmla="*/ 2 h 161"/>
              <a:gd name="T46" fmla="*/ 19 w 132"/>
              <a:gd name="T47" fmla="*/ 21 h 161"/>
              <a:gd name="T48" fmla="*/ 34 w 132"/>
              <a:gd name="T49" fmla="*/ 10 h 161"/>
              <a:gd name="T50" fmla="*/ 50 w 132"/>
              <a:gd name="T51" fmla="*/ 2 h 161"/>
              <a:gd name="T52" fmla="*/ 69 w 132"/>
              <a:gd name="T5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2" h="161">
                <a:moveTo>
                  <a:pt x="69" y="0"/>
                </a:moveTo>
                <a:lnTo>
                  <a:pt x="92" y="2"/>
                </a:lnTo>
                <a:lnTo>
                  <a:pt x="109" y="12"/>
                </a:lnTo>
                <a:lnTo>
                  <a:pt x="123" y="25"/>
                </a:lnTo>
                <a:lnTo>
                  <a:pt x="128" y="41"/>
                </a:lnTo>
                <a:lnTo>
                  <a:pt x="132" y="58"/>
                </a:lnTo>
                <a:lnTo>
                  <a:pt x="132" y="79"/>
                </a:lnTo>
                <a:lnTo>
                  <a:pt x="132" y="161"/>
                </a:lnTo>
                <a:lnTo>
                  <a:pt x="111" y="161"/>
                </a:lnTo>
                <a:lnTo>
                  <a:pt x="111" y="73"/>
                </a:lnTo>
                <a:lnTo>
                  <a:pt x="109" y="50"/>
                </a:lnTo>
                <a:lnTo>
                  <a:pt x="102" y="33"/>
                </a:lnTo>
                <a:lnTo>
                  <a:pt x="88" y="23"/>
                </a:lnTo>
                <a:lnTo>
                  <a:pt x="67" y="20"/>
                </a:lnTo>
                <a:lnTo>
                  <a:pt x="50" y="21"/>
                </a:lnTo>
                <a:lnTo>
                  <a:pt x="36" y="29"/>
                </a:lnTo>
                <a:lnTo>
                  <a:pt x="27" y="41"/>
                </a:lnTo>
                <a:lnTo>
                  <a:pt x="21" y="60"/>
                </a:lnTo>
                <a:lnTo>
                  <a:pt x="19" y="85"/>
                </a:lnTo>
                <a:lnTo>
                  <a:pt x="19" y="161"/>
                </a:lnTo>
                <a:lnTo>
                  <a:pt x="0" y="161"/>
                </a:lnTo>
                <a:lnTo>
                  <a:pt x="0" y="2"/>
                </a:lnTo>
                <a:lnTo>
                  <a:pt x="19" y="2"/>
                </a:lnTo>
                <a:lnTo>
                  <a:pt x="19" y="21"/>
                </a:lnTo>
                <a:lnTo>
                  <a:pt x="34" y="10"/>
                </a:lnTo>
                <a:lnTo>
                  <a:pt x="50" y="2"/>
                </a:lnTo>
                <a:lnTo>
                  <a:pt x="69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7" name="Freeform 11"/>
          <p:cNvSpPr>
            <a:spLocks noEditPoints="1"/>
          </p:cNvSpPr>
          <p:nvPr userDrawn="1"/>
        </p:nvSpPr>
        <p:spPr bwMode="auto">
          <a:xfrm>
            <a:off x="7490752" y="3248113"/>
            <a:ext cx="249393" cy="330983"/>
          </a:xfrm>
          <a:custGeom>
            <a:avLst/>
            <a:gdLst>
              <a:gd name="T0" fmla="*/ 83 w 162"/>
              <a:gd name="T1" fmla="*/ 66 h 215"/>
              <a:gd name="T2" fmla="*/ 60 w 162"/>
              <a:gd name="T3" fmla="*/ 71 h 215"/>
              <a:gd name="T4" fmla="*/ 41 w 162"/>
              <a:gd name="T5" fmla="*/ 85 h 215"/>
              <a:gd name="T6" fmla="*/ 27 w 162"/>
              <a:gd name="T7" fmla="*/ 104 h 215"/>
              <a:gd name="T8" fmla="*/ 21 w 162"/>
              <a:gd name="T9" fmla="*/ 129 h 215"/>
              <a:gd name="T10" fmla="*/ 27 w 162"/>
              <a:gd name="T11" fmla="*/ 156 h 215"/>
              <a:gd name="T12" fmla="*/ 41 w 162"/>
              <a:gd name="T13" fmla="*/ 177 h 215"/>
              <a:gd name="T14" fmla="*/ 60 w 162"/>
              <a:gd name="T15" fmla="*/ 190 h 215"/>
              <a:gd name="T16" fmla="*/ 83 w 162"/>
              <a:gd name="T17" fmla="*/ 196 h 215"/>
              <a:gd name="T18" fmla="*/ 106 w 162"/>
              <a:gd name="T19" fmla="*/ 190 h 215"/>
              <a:gd name="T20" fmla="*/ 125 w 162"/>
              <a:gd name="T21" fmla="*/ 177 h 215"/>
              <a:gd name="T22" fmla="*/ 139 w 162"/>
              <a:gd name="T23" fmla="*/ 158 h 215"/>
              <a:gd name="T24" fmla="*/ 142 w 162"/>
              <a:gd name="T25" fmla="*/ 133 h 215"/>
              <a:gd name="T26" fmla="*/ 139 w 162"/>
              <a:gd name="T27" fmla="*/ 106 h 215"/>
              <a:gd name="T28" fmla="*/ 125 w 162"/>
              <a:gd name="T29" fmla="*/ 85 h 215"/>
              <a:gd name="T30" fmla="*/ 106 w 162"/>
              <a:gd name="T31" fmla="*/ 71 h 215"/>
              <a:gd name="T32" fmla="*/ 83 w 162"/>
              <a:gd name="T33" fmla="*/ 66 h 215"/>
              <a:gd name="T34" fmla="*/ 142 w 162"/>
              <a:gd name="T35" fmla="*/ 0 h 215"/>
              <a:gd name="T36" fmla="*/ 162 w 162"/>
              <a:gd name="T37" fmla="*/ 0 h 215"/>
              <a:gd name="T38" fmla="*/ 162 w 162"/>
              <a:gd name="T39" fmla="*/ 209 h 215"/>
              <a:gd name="T40" fmla="*/ 142 w 162"/>
              <a:gd name="T41" fmla="*/ 209 h 215"/>
              <a:gd name="T42" fmla="*/ 142 w 162"/>
              <a:gd name="T43" fmla="*/ 186 h 215"/>
              <a:gd name="T44" fmla="*/ 125 w 162"/>
              <a:gd name="T45" fmla="*/ 202 h 215"/>
              <a:gd name="T46" fmla="*/ 104 w 162"/>
              <a:gd name="T47" fmla="*/ 211 h 215"/>
              <a:gd name="T48" fmla="*/ 83 w 162"/>
              <a:gd name="T49" fmla="*/ 215 h 215"/>
              <a:gd name="T50" fmla="*/ 56 w 162"/>
              <a:gd name="T51" fmla="*/ 209 h 215"/>
              <a:gd name="T52" fmla="*/ 35 w 162"/>
              <a:gd name="T53" fmla="*/ 198 h 215"/>
              <a:gd name="T54" fmla="*/ 16 w 162"/>
              <a:gd name="T55" fmla="*/ 181 h 215"/>
              <a:gd name="T56" fmla="*/ 6 w 162"/>
              <a:gd name="T57" fmla="*/ 158 h 215"/>
              <a:gd name="T58" fmla="*/ 0 w 162"/>
              <a:gd name="T59" fmla="*/ 131 h 215"/>
              <a:gd name="T60" fmla="*/ 4 w 162"/>
              <a:gd name="T61" fmla="*/ 104 h 215"/>
              <a:gd name="T62" fmla="*/ 16 w 162"/>
              <a:gd name="T63" fmla="*/ 81 h 215"/>
              <a:gd name="T64" fmla="*/ 33 w 162"/>
              <a:gd name="T65" fmla="*/ 64 h 215"/>
              <a:gd name="T66" fmla="*/ 56 w 162"/>
              <a:gd name="T67" fmla="*/ 52 h 215"/>
              <a:gd name="T68" fmla="*/ 83 w 162"/>
              <a:gd name="T69" fmla="*/ 48 h 215"/>
              <a:gd name="T70" fmla="*/ 106 w 162"/>
              <a:gd name="T71" fmla="*/ 50 h 215"/>
              <a:gd name="T72" fmla="*/ 125 w 162"/>
              <a:gd name="T73" fmla="*/ 60 h 215"/>
              <a:gd name="T74" fmla="*/ 142 w 162"/>
              <a:gd name="T75" fmla="*/ 77 h 215"/>
              <a:gd name="T76" fmla="*/ 142 w 162"/>
              <a:gd name="T77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2" h="215">
                <a:moveTo>
                  <a:pt x="83" y="66"/>
                </a:moveTo>
                <a:lnTo>
                  <a:pt x="60" y="71"/>
                </a:lnTo>
                <a:lnTo>
                  <a:pt x="41" y="85"/>
                </a:lnTo>
                <a:lnTo>
                  <a:pt x="27" y="104"/>
                </a:lnTo>
                <a:lnTo>
                  <a:pt x="21" y="129"/>
                </a:lnTo>
                <a:lnTo>
                  <a:pt x="27" y="156"/>
                </a:lnTo>
                <a:lnTo>
                  <a:pt x="41" y="177"/>
                </a:lnTo>
                <a:lnTo>
                  <a:pt x="60" y="190"/>
                </a:lnTo>
                <a:lnTo>
                  <a:pt x="83" y="196"/>
                </a:lnTo>
                <a:lnTo>
                  <a:pt x="106" y="190"/>
                </a:lnTo>
                <a:lnTo>
                  <a:pt x="125" y="177"/>
                </a:lnTo>
                <a:lnTo>
                  <a:pt x="139" y="158"/>
                </a:lnTo>
                <a:lnTo>
                  <a:pt x="142" y="133"/>
                </a:lnTo>
                <a:lnTo>
                  <a:pt x="139" y="106"/>
                </a:lnTo>
                <a:lnTo>
                  <a:pt x="125" y="85"/>
                </a:lnTo>
                <a:lnTo>
                  <a:pt x="106" y="71"/>
                </a:lnTo>
                <a:lnTo>
                  <a:pt x="83" y="66"/>
                </a:lnTo>
                <a:close/>
                <a:moveTo>
                  <a:pt x="142" y="0"/>
                </a:moveTo>
                <a:lnTo>
                  <a:pt x="162" y="0"/>
                </a:lnTo>
                <a:lnTo>
                  <a:pt x="162" y="209"/>
                </a:lnTo>
                <a:lnTo>
                  <a:pt x="142" y="209"/>
                </a:lnTo>
                <a:lnTo>
                  <a:pt x="142" y="186"/>
                </a:lnTo>
                <a:lnTo>
                  <a:pt x="125" y="202"/>
                </a:lnTo>
                <a:lnTo>
                  <a:pt x="104" y="211"/>
                </a:lnTo>
                <a:lnTo>
                  <a:pt x="83" y="215"/>
                </a:lnTo>
                <a:lnTo>
                  <a:pt x="56" y="209"/>
                </a:lnTo>
                <a:lnTo>
                  <a:pt x="35" y="198"/>
                </a:lnTo>
                <a:lnTo>
                  <a:pt x="16" y="181"/>
                </a:lnTo>
                <a:lnTo>
                  <a:pt x="6" y="158"/>
                </a:lnTo>
                <a:lnTo>
                  <a:pt x="0" y="131"/>
                </a:lnTo>
                <a:lnTo>
                  <a:pt x="4" y="104"/>
                </a:lnTo>
                <a:lnTo>
                  <a:pt x="16" y="81"/>
                </a:lnTo>
                <a:lnTo>
                  <a:pt x="33" y="64"/>
                </a:lnTo>
                <a:lnTo>
                  <a:pt x="56" y="52"/>
                </a:lnTo>
                <a:lnTo>
                  <a:pt x="83" y="48"/>
                </a:lnTo>
                <a:lnTo>
                  <a:pt x="106" y="50"/>
                </a:lnTo>
                <a:lnTo>
                  <a:pt x="125" y="60"/>
                </a:lnTo>
                <a:lnTo>
                  <a:pt x="142" y="77"/>
                </a:lnTo>
                <a:lnTo>
                  <a:pt x="142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8" name="Freeform 12"/>
          <p:cNvSpPr>
            <a:spLocks noEditPoints="1"/>
          </p:cNvSpPr>
          <p:nvPr userDrawn="1"/>
        </p:nvSpPr>
        <p:spPr bwMode="auto">
          <a:xfrm>
            <a:off x="7789407" y="3248113"/>
            <a:ext cx="32329" cy="321747"/>
          </a:xfrm>
          <a:custGeom>
            <a:avLst/>
            <a:gdLst>
              <a:gd name="T0" fmla="*/ 0 w 21"/>
              <a:gd name="T1" fmla="*/ 50 h 209"/>
              <a:gd name="T2" fmla="*/ 21 w 21"/>
              <a:gd name="T3" fmla="*/ 50 h 209"/>
              <a:gd name="T4" fmla="*/ 21 w 21"/>
              <a:gd name="T5" fmla="*/ 209 h 209"/>
              <a:gd name="T6" fmla="*/ 0 w 21"/>
              <a:gd name="T7" fmla="*/ 209 h 209"/>
              <a:gd name="T8" fmla="*/ 0 w 21"/>
              <a:gd name="T9" fmla="*/ 50 h 209"/>
              <a:gd name="T10" fmla="*/ 0 w 21"/>
              <a:gd name="T11" fmla="*/ 0 h 209"/>
              <a:gd name="T12" fmla="*/ 21 w 21"/>
              <a:gd name="T13" fmla="*/ 0 h 209"/>
              <a:gd name="T14" fmla="*/ 21 w 21"/>
              <a:gd name="T15" fmla="*/ 33 h 209"/>
              <a:gd name="T16" fmla="*/ 0 w 21"/>
              <a:gd name="T17" fmla="*/ 33 h 209"/>
              <a:gd name="T18" fmla="*/ 0 w 21"/>
              <a:gd name="T19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209">
                <a:moveTo>
                  <a:pt x="0" y="50"/>
                </a:moveTo>
                <a:lnTo>
                  <a:pt x="21" y="50"/>
                </a:lnTo>
                <a:lnTo>
                  <a:pt x="21" y="209"/>
                </a:lnTo>
                <a:lnTo>
                  <a:pt x="0" y="209"/>
                </a:lnTo>
                <a:lnTo>
                  <a:pt x="0" y="50"/>
                </a:lnTo>
                <a:close/>
                <a:moveTo>
                  <a:pt x="0" y="0"/>
                </a:moveTo>
                <a:lnTo>
                  <a:pt x="21" y="0"/>
                </a:lnTo>
                <a:lnTo>
                  <a:pt x="21" y="33"/>
                </a:lnTo>
                <a:lnTo>
                  <a:pt x="0" y="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9" name="Freeform 13"/>
          <p:cNvSpPr>
            <a:spLocks/>
          </p:cNvSpPr>
          <p:nvPr userDrawn="1"/>
        </p:nvSpPr>
        <p:spPr bwMode="auto">
          <a:xfrm>
            <a:off x="7872538" y="3322007"/>
            <a:ext cx="203209" cy="247852"/>
          </a:xfrm>
          <a:custGeom>
            <a:avLst/>
            <a:gdLst>
              <a:gd name="T0" fmla="*/ 69 w 132"/>
              <a:gd name="T1" fmla="*/ 0 h 161"/>
              <a:gd name="T2" fmla="*/ 90 w 132"/>
              <a:gd name="T3" fmla="*/ 2 h 161"/>
              <a:gd name="T4" fmla="*/ 109 w 132"/>
              <a:gd name="T5" fmla="*/ 12 h 161"/>
              <a:gd name="T6" fmla="*/ 121 w 132"/>
              <a:gd name="T7" fmla="*/ 25 h 161"/>
              <a:gd name="T8" fmla="*/ 129 w 132"/>
              <a:gd name="T9" fmla="*/ 41 h 161"/>
              <a:gd name="T10" fmla="*/ 131 w 132"/>
              <a:gd name="T11" fmla="*/ 58 h 161"/>
              <a:gd name="T12" fmla="*/ 132 w 132"/>
              <a:gd name="T13" fmla="*/ 79 h 161"/>
              <a:gd name="T14" fmla="*/ 132 w 132"/>
              <a:gd name="T15" fmla="*/ 161 h 161"/>
              <a:gd name="T16" fmla="*/ 111 w 132"/>
              <a:gd name="T17" fmla="*/ 161 h 161"/>
              <a:gd name="T18" fmla="*/ 111 w 132"/>
              <a:gd name="T19" fmla="*/ 73 h 161"/>
              <a:gd name="T20" fmla="*/ 109 w 132"/>
              <a:gd name="T21" fmla="*/ 50 h 161"/>
              <a:gd name="T22" fmla="*/ 102 w 132"/>
              <a:gd name="T23" fmla="*/ 33 h 161"/>
              <a:gd name="T24" fmla="*/ 88 w 132"/>
              <a:gd name="T25" fmla="*/ 23 h 161"/>
              <a:gd name="T26" fmla="*/ 67 w 132"/>
              <a:gd name="T27" fmla="*/ 20 h 161"/>
              <a:gd name="T28" fmla="*/ 50 w 132"/>
              <a:gd name="T29" fmla="*/ 21 h 161"/>
              <a:gd name="T30" fmla="*/ 36 w 132"/>
              <a:gd name="T31" fmla="*/ 29 h 161"/>
              <a:gd name="T32" fmla="*/ 27 w 132"/>
              <a:gd name="T33" fmla="*/ 41 h 161"/>
              <a:gd name="T34" fmla="*/ 21 w 132"/>
              <a:gd name="T35" fmla="*/ 60 h 161"/>
              <a:gd name="T36" fmla="*/ 19 w 132"/>
              <a:gd name="T37" fmla="*/ 85 h 161"/>
              <a:gd name="T38" fmla="*/ 19 w 132"/>
              <a:gd name="T39" fmla="*/ 161 h 161"/>
              <a:gd name="T40" fmla="*/ 0 w 132"/>
              <a:gd name="T41" fmla="*/ 161 h 161"/>
              <a:gd name="T42" fmla="*/ 0 w 132"/>
              <a:gd name="T43" fmla="*/ 2 h 161"/>
              <a:gd name="T44" fmla="*/ 19 w 132"/>
              <a:gd name="T45" fmla="*/ 2 h 161"/>
              <a:gd name="T46" fmla="*/ 19 w 132"/>
              <a:gd name="T47" fmla="*/ 21 h 161"/>
              <a:gd name="T48" fmla="*/ 33 w 132"/>
              <a:gd name="T49" fmla="*/ 10 h 161"/>
              <a:gd name="T50" fmla="*/ 50 w 132"/>
              <a:gd name="T51" fmla="*/ 2 h 161"/>
              <a:gd name="T52" fmla="*/ 69 w 132"/>
              <a:gd name="T5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2" h="161">
                <a:moveTo>
                  <a:pt x="69" y="0"/>
                </a:moveTo>
                <a:lnTo>
                  <a:pt x="90" y="2"/>
                </a:lnTo>
                <a:lnTo>
                  <a:pt x="109" y="12"/>
                </a:lnTo>
                <a:lnTo>
                  <a:pt x="121" y="25"/>
                </a:lnTo>
                <a:lnTo>
                  <a:pt x="129" y="41"/>
                </a:lnTo>
                <a:lnTo>
                  <a:pt x="131" y="58"/>
                </a:lnTo>
                <a:lnTo>
                  <a:pt x="132" y="79"/>
                </a:lnTo>
                <a:lnTo>
                  <a:pt x="132" y="161"/>
                </a:lnTo>
                <a:lnTo>
                  <a:pt x="111" y="161"/>
                </a:lnTo>
                <a:lnTo>
                  <a:pt x="111" y="73"/>
                </a:lnTo>
                <a:lnTo>
                  <a:pt x="109" y="50"/>
                </a:lnTo>
                <a:lnTo>
                  <a:pt x="102" y="33"/>
                </a:lnTo>
                <a:lnTo>
                  <a:pt x="88" y="23"/>
                </a:lnTo>
                <a:lnTo>
                  <a:pt x="67" y="20"/>
                </a:lnTo>
                <a:lnTo>
                  <a:pt x="50" y="21"/>
                </a:lnTo>
                <a:lnTo>
                  <a:pt x="36" y="29"/>
                </a:lnTo>
                <a:lnTo>
                  <a:pt x="27" y="41"/>
                </a:lnTo>
                <a:lnTo>
                  <a:pt x="21" y="60"/>
                </a:lnTo>
                <a:lnTo>
                  <a:pt x="19" y="85"/>
                </a:lnTo>
                <a:lnTo>
                  <a:pt x="19" y="161"/>
                </a:lnTo>
                <a:lnTo>
                  <a:pt x="0" y="161"/>
                </a:lnTo>
                <a:lnTo>
                  <a:pt x="0" y="2"/>
                </a:lnTo>
                <a:lnTo>
                  <a:pt x="19" y="2"/>
                </a:lnTo>
                <a:lnTo>
                  <a:pt x="19" y="21"/>
                </a:lnTo>
                <a:lnTo>
                  <a:pt x="33" y="10"/>
                </a:lnTo>
                <a:lnTo>
                  <a:pt x="50" y="2"/>
                </a:lnTo>
                <a:lnTo>
                  <a:pt x="69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0" name="Freeform 14"/>
          <p:cNvSpPr>
            <a:spLocks noEditPoints="1"/>
          </p:cNvSpPr>
          <p:nvPr userDrawn="1"/>
        </p:nvSpPr>
        <p:spPr bwMode="auto">
          <a:xfrm>
            <a:off x="8112694" y="3318928"/>
            <a:ext cx="247853" cy="349457"/>
          </a:xfrm>
          <a:custGeom>
            <a:avLst/>
            <a:gdLst>
              <a:gd name="T0" fmla="*/ 82 w 161"/>
              <a:gd name="T1" fmla="*/ 20 h 227"/>
              <a:gd name="T2" fmla="*/ 59 w 161"/>
              <a:gd name="T3" fmla="*/ 25 h 227"/>
              <a:gd name="T4" fmla="*/ 40 w 161"/>
              <a:gd name="T5" fmla="*/ 37 h 227"/>
              <a:gd name="T6" fmla="*/ 26 w 161"/>
              <a:gd name="T7" fmla="*/ 58 h 227"/>
              <a:gd name="T8" fmla="*/ 21 w 161"/>
              <a:gd name="T9" fmla="*/ 83 h 227"/>
              <a:gd name="T10" fmla="*/ 24 w 161"/>
              <a:gd name="T11" fmla="*/ 106 h 227"/>
              <a:gd name="T12" fmla="*/ 34 w 161"/>
              <a:gd name="T13" fmla="*/ 123 h 227"/>
              <a:gd name="T14" fmla="*/ 48 w 161"/>
              <a:gd name="T15" fmla="*/ 137 h 227"/>
              <a:gd name="T16" fmla="*/ 63 w 161"/>
              <a:gd name="T17" fmla="*/ 146 h 227"/>
              <a:gd name="T18" fmla="*/ 82 w 161"/>
              <a:gd name="T19" fmla="*/ 148 h 227"/>
              <a:gd name="T20" fmla="*/ 103 w 161"/>
              <a:gd name="T21" fmla="*/ 144 h 227"/>
              <a:gd name="T22" fmla="*/ 122 w 161"/>
              <a:gd name="T23" fmla="*/ 131 h 227"/>
              <a:gd name="T24" fmla="*/ 136 w 161"/>
              <a:gd name="T25" fmla="*/ 110 h 227"/>
              <a:gd name="T26" fmla="*/ 140 w 161"/>
              <a:gd name="T27" fmla="*/ 85 h 227"/>
              <a:gd name="T28" fmla="*/ 136 w 161"/>
              <a:gd name="T29" fmla="*/ 60 h 227"/>
              <a:gd name="T30" fmla="*/ 122 w 161"/>
              <a:gd name="T31" fmla="*/ 39 h 227"/>
              <a:gd name="T32" fmla="*/ 103 w 161"/>
              <a:gd name="T33" fmla="*/ 25 h 227"/>
              <a:gd name="T34" fmla="*/ 82 w 161"/>
              <a:gd name="T35" fmla="*/ 20 h 227"/>
              <a:gd name="T36" fmla="*/ 80 w 161"/>
              <a:gd name="T37" fmla="*/ 0 h 227"/>
              <a:gd name="T38" fmla="*/ 105 w 161"/>
              <a:gd name="T39" fmla="*/ 4 h 227"/>
              <a:gd name="T40" fmla="*/ 124 w 161"/>
              <a:gd name="T41" fmla="*/ 14 h 227"/>
              <a:gd name="T42" fmla="*/ 142 w 161"/>
              <a:gd name="T43" fmla="*/ 31 h 227"/>
              <a:gd name="T44" fmla="*/ 142 w 161"/>
              <a:gd name="T45" fmla="*/ 4 h 227"/>
              <a:gd name="T46" fmla="*/ 161 w 161"/>
              <a:gd name="T47" fmla="*/ 4 h 227"/>
              <a:gd name="T48" fmla="*/ 161 w 161"/>
              <a:gd name="T49" fmla="*/ 139 h 227"/>
              <a:gd name="T50" fmla="*/ 157 w 161"/>
              <a:gd name="T51" fmla="*/ 169 h 227"/>
              <a:gd name="T52" fmla="*/ 147 w 161"/>
              <a:gd name="T53" fmla="*/ 194 h 227"/>
              <a:gd name="T54" fmla="*/ 130 w 161"/>
              <a:gd name="T55" fmla="*/ 211 h 227"/>
              <a:gd name="T56" fmla="*/ 109 w 161"/>
              <a:gd name="T57" fmla="*/ 223 h 227"/>
              <a:gd name="T58" fmla="*/ 82 w 161"/>
              <a:gd name="T59" fmla="*/ 227 h 227"/>
              <a:gd name="T60" fmla="*/ 57 w 161"/>
              <a:gd name="T61" fmla="*/ 223 h 227"/>
              <a:gd name="T62" fmla="*/ 36 w 161"/>
              <a:gd name="T63" fmla="*/ 213 h 227"/>
              <a:gd name="T64" fmla="*/ 21 w 161"/>
              <a:gd name="T65" fmla="*/ 198 h 227"/>
              <a:gd name="T66" fmla="*/ 11 w 161"/>
              <a:gd name="T67" fmla="*/ 177 h 227"/>
              <a:gd name="T68" fmla="*/ 36 w 161"/>
              <a:gd name="T69" fmla="*/ 177 h 227"/>
              <a:gd name="T70" fmla="*/ 46 w 161"/>
              <a:gd name="T71" fmla="*/ 194 h 227"/>
              <a:gd name="T72" fmla="*/ 61 w 161"/>
              <a:gd name="T73" fmla="*/ 204 h 227"/>
              <a:gd name="T74" fmla="*/ 82 w 161"/>
              <a:gd name="T75" fmla="*/ 208 h 227"/>
              <a:gd name="T76" fmla="*/ 101 w 161"/>
              <a:gd name="T77" fmla="*/ 204 h 227"/>
              <a:gd name="T78" fmla="*/ 117 w 161"/>
              <a:gd name="T79" fmla="*/ 196 h 227"/>
              <a:gd name="T80" fmla="*/ 130 w 161"/>
              <a:gd name="T81" fmla="*/ 183 h 227"/>
              <a:gd name="T82" fmla="*/ 138 w 161"/>
              <a:gd name="T83" fmla="*/ 163 h 227"/>
              <a:gd name="T84" fmla="*/ 142 w 161"/>
              <a:gd name="T85" fmla="*/ 140 h 227"/>
              <a:gd name="T86" fmla="*/ 142 w 161"/>
              <a:gd name="T87" fmla="*/ 137 h 227"/>
              <a:gd name="T88" fmla="*/ 124 w 161"/>
              <a:gd name="T89" fmla="*/ 154 h 227"/>
              <a:gd name="T90" fmla="*/ 105 w 161"/>
              <a:gd name="T91" fmla="*/ 163 h 227"/>
              <a:gd name="T92" fmla="*/ 82 w 161"/>
              <a:gd name="T93" fmla="*/ 167 h 227"/>
              <a:gd name="T94" fmla="*/ 55 w 161"/>
              <a:gd name="T95" fmla="*/ 163 h 227"/>
              <a:gd name="T96" fmla="*/ 32 w 161"/>
              <a:gd name="T97" fmla="*/ 152 h 227"/>
              <a:gd name="T98" fmla="*/ 15 w 161"/>
              <a:gd name="T99" fmla="*/ 135 h 227"/>
              <a:gd name="T100" fmla="*/ 3 w 161"/>
              <a:gd name="T101" fmla="*/ 112 h 227"/>
              <a:gd name="T102" fmla="*/ 0 w 161"/>
              <a:gd name="T103" fmla="*/ 85 h 227"/>
              <a:gd name="T104" fmla="*/ 3 w 161"/>
              <a:gd name="T105" fmla="*/ 58 h 227"/>
              <a:gd name="T106" fmla="*/ 15 w 161"/>
              <a:gd name="T107" fmla="*/ 35 h 227"/>
              <a:gd name="T108" fmla="*/ 32 w 161"/>
              <a:gd name="T109" fmla="*/ 18 h 227"/>
              <a:gd name="T110" fmla="*/ 55 w 161"/>
              <a:gd name="T111" fmla="*/ 6 h 227"/>
              <a:gd name="T112" fmla="*/ 80 w 161"/>
              <a:gd name="T11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61" h="227">
                <a:moveTo>
                  <a:pt x="82" y="20"/>
                </a:moveTo>
                <a:lnTo>
                  <a:pt x="59" y="25"/>
                </a:lnTo>
                <a:lnTo>
                  <a:pt x="40" y="37"/>
                </a:lnTo>
                <a:lnTo>
                  <a:pt x="26" y="58"/>
                </a:lnTo>
                <a:lnTo>
                  <a:pt x="21" y="83"/>
                </a:lnTo>
                <a:lnTo>
                  <a:pt x="24" y="106"/>
                </a:lnTo>
                <a:lnTo>
                  <a:pt x="34" y="123"/>
                </a:lnTo>
                <a:lnTo>
                  <a:pt x="48" y="137"/>
                </a:lnTo>
                <a:lnTo>
                  <a:pt x="63" y="146"/>
                </a:lnTo>
                <a:lnTo>
                  <a:pt x="82" y="148"/>
                </a:lnTo>
                <a:lnTo>
                  <a:pt x="103" y="144"/>
                </a:lnTo>
                <a:lnTo>
                  <a:pt x="122" y="131"/>
                </a:lnTo>
                <a:lnTo>
                  <a:pt x="136" y="110"/>
                </a:lnTo>
                <a:lnTo>
                  <a:pt x="140" y="85"/>
                </a:lnTo>
                <a:lnTo>
                  <a:pt x="136" y="60"/>
                </a:lnTo>
                <a:lnTo>
                  <a:pt x="122" y="39"/>
                </a:lnTo>
                <a:lnTo>
                  <a:pt x="103" y="25"/>
                </a:lnTo>
                <a:lnTo>
                  <a:pt x="82" y="20"/>
                </a:lnTo>
                <a:close/>
                <a:moveTo>
                  <a:pt x="80" y="0"/>
                </a:moveTo>
                <a:lnTo>
                  <a:pt x="105" y="4"/>
                </a:lnTo>
                <a:lnTo>
                  <a:pt x="124" y="14"/>
                </a:lnTo>
                <a:lnTo>
                  <a:pt x="142" y="31"/>
                </a:lnTo>
                <a:lnTo>
                  <a:pt x="142" y="4"/>
                </a:lnTo>
                <a:lnTo>
                  <a:pt x="161" y="4"/>
                </a:lnTo>
                <a:lnTo>
                  <a:pt x="161" y="139"/>
                </a:lnTo>
                <a:lnTo>
                  <a:pt x="157" y="169"/>
                </a:lnTo>
                <a:lnTo>
                  <a:pt x="147" y="194"/>
                </a:lnTo>
                <a:lnTo>
                  <a:pt x="130" y="211"/>
                </a:lnTo>
                <a:lnTo>
                  <a:pt x="109" y="223"/>
                </a:lnTo>
                <a:lnTo>
                  <a:pt x="82" y="227"/>
                </a:lnTo>
                <a:lnTo>
                  <a:pt x="57" y="223"/>
                </a:lnTo>
                <a:lnTo>
                  <a:pt x="36" y="213"/>
                </a:lnTo>
                <a:lnTo>
                  <a:pt x="21" y="198"/>
                </a:lnTo>
                <a:lnTo>
                  <a:pt x="11" y="177"/>
                </a:lnTo>
                <a:lnTo>
                  <a:pt x="36" y="177"/>
                </a:lnTo>
                <a:lnTo>
                  <a:pt x="46" y="194"/>
                </a:lnTo>
                <a:lnTo>
                  <a:pt x="61" y="204"/>
                </a:lnTo>
                <a:lnTo>
                  <a:pt x="82" y="208"/>
                </a:lnTo>
                <a:lnTo>
                  <a:pt x="101" y="204"/>
                </a:lnTo>
                <a:lnTo>
                  <a:pt x="117" y="196"/>
                </a:lnTo>
                <a:lnTo>
                  <a:pt x="130" y="183"/>
                </a:lnTo>
                <a:lnTo>
                  <a:pt x="138" y="163"/>
                </a:lnTo>
                <a:lnTo>
                  <a:pt x="142" y="140"/>
                </a:lnTo>
                <a:lnTo>
                  <a:pt x="142" y="137"/>
                </a:lnTo>
                <a:lnTo>
                  <a:pt x="124" y="154"/>
                </a:lnTo>
                <a:lnTo>
                  <a:pt x="105" y="163"/>
                </a:lnTo>
                <a:lnTo>
                  <a:pt x="82" y="167"/>
                </a:lnTo>
                <a:lnTo>
                  <a:pt x="55" y="163"/>
                </a:lnTo>
                <a:lnTo>
                  <a:pt x="32" y="152"/>
                </a:lnTo>
                <a:lnTo>
                  <a:pt x="15" y="135"/>
                </a:lnTo>
                <a:lnTo>
                  <a:pt x="3" y="112"/>
                </a:lnTo>
                <a:lnTo>
                  <a:pt x="0" y="85"/>
                </a:lnTo>
                <a:lnTo>
                  <a:pt x="3" y="58"/>
                </a:lnTo>
                <a:lnTo>
                  <a:pt x="15" y="35"/>
                </a:lnTo>
                <a:lnTo>
                  <a:pt x="32" y="18"/>
                </a:lnTo>
                <a:lnTo>
                  <a:pt x="55" y="6"/>
                </a:lnTo>
                <a:lnTo>
                  <a:pt x="8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1" name="Freeform 15"/>
          <p:cNvSpPr>
            <a:spLocks noEditPoints="1"/>
          </p:cNvSpPr>
          <p:nvPr userDrawn="1"/>
        </p:nvSpPr>
        <p:spPr bwMode="auto">
          <a:xfrm>
            <a:off x="8522192" y="3318928"/>
            <a:ext cx="252471" cy="260168"/>
          </a:xfrm>
          <a:custGeom>
            <a:avLst/>
            <a:gdLst>
              <a:gd name="T0" fmla="*/ 81 w 164"/>
              <a:gd name="T1" fmla="*/ 20 h 169"/>
              <a:gd name="T2" fmla="*/ 60 w 164"/>
              <a:gd name="T3" fmla="*/ 23 h 169"/>
              <a:gd name="T4" fmla="*/ 43 w 164"/>
              <a:gd name="T5" fmla="*/ 35 h 169"/>
              <a:gd name="T6" fmla="*/ 29 w 164"/>
              <a:gd name="T7" fmla="*/ 50 h 169"/>
              <a:gd name="T8" fmla="*/ 22 w 164"/>
              <a:gd name="T9" fmla="*/ 73 h 169"/>
              <a:gd name="T10" fmla="*/ 142 w 164"/>
              <a:gd name="T11" fmla="*/ 73 h 169"/>
              <a:gd name="T12" fmla="*/ 133 w 164"/>
              <a:gd name="T13" fmla="*/ 50 h 169"/>
              <a:gd name="T14" fmla="*/ 121 w 164"/>
              <a:gd name="T15" fmla="*/ 33 h 169"/>
              <a:gd name="T16" fmla="*/ 102 w 164"/>
              <a:gd name="T17" fmla="*/ 23 h 169"/>
              <a:gd name="T18" fmla="*/ 81 w 164"/>
              <a:gd name="T19" fmla="*/ 20 h 169"/>
              <a:gd name="T20" fmla="*/ 83 w 164"/>
              <a:gd name="T21" fmla="*/ 0 h 169"/>
              <a:gd name="T22" fmla="*/ 110 w 164"/>
              <a:gd name="T23" fmla="*/ 4 h 169"/>
              <a:gd name="T24" fmla="*/ 133 w 164"/>
              <a:gd name="T25" fmla="*/ 16 h 169"/>
              <a:gd name="T26" fmla="*/ 150 w 164"/>
              <a:gd name="T27" fmla="*/ 35 h 169"/>
              <a:gd name="T28" fmla="*/ 160 w 164"/>
              <a:gd name="T29" fmla="*/ 60 h 169"/>
              <a:gd name="T30" fmla="*/ 164 w 164"/>
              <a:gd name="T31" fmla="*/ 89 h 169"/>
              <a:gd name="T32" fmla="*/ 164 w 164"/>
              <a:gd name="T33" fmla="*/ 91 h 169"/>
              <a:gd name="T34" fmla="*/ 22 w 164"/>
              <a:gd name="T35" fmla="*/ 91 h 169"/>
              <a:gd name="T36" fmla="*/ 27 w 164"/>
              <a:gd name="T37" fmla="*/ 116 h 169"/>
              <a:gd name="T38" fmla="*/ 41 w 164"/>
              <a:gd name="T39" fmla="*/ 133 h 169"/>
              <a:gd name="T40" fmla="*/ 60 w 164"/>
              <a:gd name="T41" fmla="*/ 144 h 169"/>
              <a:gd name="T42" fmla="*/ 83 w 164"/>
              <a:gd name="T43" fmla="*/ 150 h 169"/>
              <a:gd name="T44" fmla="*/ 104 w 164"/>
              <a:gd name="T45" fmla="*/ 144 h 169"/>
              <a:gd name="T46" fmla="*/ 123 w 164"/>
              <a:gd name="T47" fmla="*/ 133 h 169"/>
              <a:gd name="T48" fmla="*/ 137 w 164"/>
              <a:gd name="T49" fmla="*/ 114 h 169"/>
              <a:gd name="T50" fmla="*/ 160 w 164"/>
              <a:gd name="T51" fmla="*/ 114 h 169"/>
              <a:gd name="T52" fmla="*/ 146 w 164"/>
              <a:gd name="T53" fmla="*/ 137 h 169"/>
              <a:gd name="T54" fmla="*/ 129 w 164"/>
              <a:gd name="T55" fmla="*/ 154 h 169"/>
              <a:gd name="T56" fmla="*/ 108 w 164"/>
              <a:gd name="T57" fmla="*/ 165 h 169"/>
              <a:gd name="T58" fmla="*/ 83 w 164"/>
              <a:gd name="T59" fmla="*/ 169 h 169"/>
              <a:gd name="T60" fmla="*/ 56 w 164"/>
              <a:gd name="T61" fmla="*/ 163 h 169"/>
              <a:gd name="T62" fmla="*/ 33 w 164"/>
              <a:gd name="T63" fmla="*/ 152 h 169"/>
              <a:gd name="T64" fmla="*/ 16 w 164"/>
              <a:gd name="T65" fmla="*/ 133 h 169"/>
              <a:gd name="T66" fmla="*/ 4 w 164"/>
              <a:gd name="T67" fmla="*/ 110 h 169"/>
              <a:gd name="T68" fmla="*/ 0 w 164"/>
              <a:gd name="T69" fmla="*/ 85 h 169"/>
              <a:gd name="T70" fmla="*/ 4 w 164"/>
              <a:gd name="T71" fmla="*/ 58 h 169"/>
              <a:gd name="T72" fmla="*/ 16 w 164"/>
              <a:gd name="T73" fmla="*/ 35 h 169"/>
              <a:gd name="T74" fmla="*/ 33 w 164"/>
              <a:gd name="T75" fmla="*/ 16 h 169"/>
              <a:gd name="T76" fmla="*/ 56 w 164"/>
              <a:gd name="T77" fmla="*/ 4 h 169"/>
              <a:gd name="T78" fmla="*/ 83 w 164"/>
              <a:gd name="T7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4" h="169">
                <a:moveTo>
                  <a:pt x="81" y="20"/>
                </a:moveTo>
                <a:lnTo>
                  <a:pt x="60" y="23"/>
                </a:lnTo>
                <a:lnTo>
                  <a:pt x="43" y="35"/>
                </a:lnTo>
                <a:lnTo>
                  <a:pt x="29" y="50"/>
                </a:lnTo>
                <a:lnTo>
                  <a:pt x="22" y="73"/>
                </a:lnTo>
                <a:lnTo>
                  <a:pt x="142" y="73"/>
                </a:lnTo>
                <a:lnTo>
                  <a:pt x="133" y="50"/>
                </a:lnTo>
                <a:lnTo>
                  <a:pt x="121" y="33"/>
                </a:lnTo>
                <a:lnTo>
                  <a:pt x="102" y="23"/>
                </a:lnTo>
                <a:lnTo>
                  <a:pt x="81" y="20"/>
                </a:lnTo>
                <a:close/>
                <a:moveTo>
                  <a:pt x="83" y="0"/>
                </a:moveTo>
                <a:lnTo>
                  <a:pt x="110" y="4"/>
                </a:lnTo>
                <a:lnTo>
                  <a:pt x="133" y="16"/>
                </a:lnTo>
                <a:lnTo>
                  <a:pt x="150" y="35"/>
                </a:lnTo>
                <a:lnTo>
                  <a:pt x="160" y="60"/>
                </a:lnTo>
                <a:lnTo>
                  <a:pt x="164" y="89"/>
                </a:lnTo>
                <a:lnTo>
                  <a:pt x="164" y="91"/>
                </a:lnTo>
                <a:lnTo>
                  <a:pt x="22" y="91"/>
                </a:lnTo>
                <a:lnTo>
                  <a:pt x="27" y="116"/>
                </a:lnTo>
                <a:lnTo>
                  <a:pt x="41" y="133"/>
                </a:lnTo>
                <a:lnTo>
                  <a:pt x="60" y="144"/>
                </a:lnTo>
                <a:lnTo>
                  <a:pt x="83" y="150"/>
                </a:lnTo>
                <a:lnTo>
                  <a:pt x="104" y="144"/>
                </a:lnTo>
                <a:lnTo>
                  <a:pt x="123" y="133"/>
                </a:lnTo>
                <a:lnTo>
                  <a:pt x="137" y="114"/>
                </a:lnTo>
                <a:lnTo>
                  <a:pt x="160" y="114"/>
                </a:lnTo>
                <a:lnTo>
                  <a:pt x="146" y="137"/>
                </a:lnTo>
                <a:lnTo>
                  <a:pt x="129" y="154"/>
                </a:lnTo>
                <a:lnTo>
                  <a:pt x="108" y="165"/>
                </a:lnTo>
                <a:lnTo>
                  <a:pt x="83" y="169"/>
                </a:lnTo>
                <a:lnTo>
                  <a:pt x="56" y="163"/>
                </a:lnTo>
                <a:lnTo>
                  <a:pt x="33" y="152"/>
                </a:lnTo>
                <a:lnTo>
                  <a:pt x="16" y="133"/>
                </a:lnTo>
                <a:lnTo>
                  <a:pt x="4" y="110"/>
                </a:lnTo>
                <a:lnTo>
                  <a:pt x="0" y="85"/>
                </a:lnTo>
                <a:lnTo>
                  <a:pt x="4" y="58"/>
                </a:lnTo>
                <a:lnTo>
                  <a:pt x="16" y="35"/>
                </a:lnTo>
                <a:lnTo>
                  <a:pt x="33" y="16"/>
                </a:lnTo>
                <a:lnTo>
                  <a:pt x="56" y="4"/>
                </a:lnTo>
                <a:lnTo>
                  <a:pt x="83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2" name="Freeform 16"/>
          <p:cNvSpPr>
            <a:spLocks/>
          </p:cNvSpPr>
          <p:nvPr userDrawn="1"/>
        </p:nvSpPr>
        <p:spPr bwMode="auto">
          <a:xfrm>
            <a:off x="8779282" y="3325087"/>
            <a:ext cx="198591" cy="244774"/>
          </a:xfrm>
          <a:custGeom>
            <a:avLst/>
            <a:gdLst>
              <a:gd name="T0" fmla="*/ 6 w 129"/>
              <a:gd name="T1" fmla="*/ 0 h 159"/>
              <a:gd name="T2" fmla="*/ 29 w 129"/>
              <a:gd name="T3" fmla="*/ 0 h 159"/>
              <a:gd name="T4" fmla="*/ 66 w 129"/>
              <a:gd name="T5" fmla="*/ 62 h 159"/>
              <a:gd name="T6" fmla="*/ 106 w 129"/>
              <a:gd name="T7" fmla="*/ 0 h 159"/>
              <a:gd name="T8" fmla="*/ 129 w 129"/>
              <a:gd name="T9" fmla="*/ 0 h 159"/>
              <a:gd name="T10" fmla="*/ 77 w 129"/>
              <a:gd name="T11" fmla="*/ 77 h 159"/>
              <a:gd name="T12" fmla="*/ 129 w 129"/>
              <a:gd name="T13" fmla="*/ 159 h 159"/>
              <a:gd name="T14" fmla="*/ 106 w 129"/>
              <a:gd name="T15" fmla="*/ 159 h 159"/>
              <a:gd name="T16" fmla="*/ 64 w 129"/>
              <a:gd name="T17" fmla="*/ 94 h 159"/>
              <a:gd name="T18" fmla="*/ 22 w 129"/>
              <a:gd name="T19" fmla="*/ 159 h 159"/>
              <a:gd name="T20" fmla="*/ 0 w 129"/>
              <a:gd name="T21" fmla="*/ 159 h 159"/>
              <a:gd name="T22" fmla="*/ 54 w 129"/>
              <a:gd name="T23" fmla="*/ 77 h 159"/>
              <a:gd name="T24" fmla="*/ 6 w 129"/>
              <a:gd name="T2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9" h="159">
                <a:moveTo>
                  <a:pt x="6" y="0"/>
                </a:moveTo>
                <a:lnTo>
                  <a:pt x="29" y="0"/>
                </a:lnTo>
                <a:lnTo>
                  <a:pt x="66" y="62"/>
                </a:lnTo>
                <a:lnTo>
                  <a:pt x="106" y="0"/>
                </a:lnTo>
                <a:lnTo>
                  <a:pt x="129" y="0"/>
                </a:lnTo>
                <a:lnTo>
                  <a:pt x="77" y="77"/>
                </a:lnTo>
                <a:lnTo>
                  <a:pt x="129" y="159"/>
                </a:lnTo>
                <a:lnTo>
                  <a:pt x="106" y="159"/>
                </a:lnTo>
                <a:lnTo>
                  <a:pt x="64" y="94"/>
                </a:lnTo>
                <a:lnTo>
                  <a:pt x="22" y="159"/>
                </a:lnTo>
                <a:lnTo>
                  <a:pt x="0" y="159"/>
                </a:lnTo>
                <a:lnTo>
                  <a:pt x="54" y="7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3" name="Freeform 17"/>
          <p:cNvSpPr>
            <a:spLocks noEditPoints="1"/>
          </p:cNvSpPr>
          <p:nvPr userDrawn="1"/>
        </p:nvSpPr>
        <p:spPr bwMode="auto">
          <a:xfrm>
            <a:off x="8999424" y="3322007"/>
            <a:ext cx="247853" cy="327905"/>
          </a:xfrm>
          <a:custGeom>
            <a:avLst/>
            <a:gdLst>
              <a:gd name="T0" fmla="*/ 78 w 161"/>
              <a:gd name="T1" fmla="*/ 18 h 213"/>
              <a:gd name="T2" fmla="*/ 55 w 161"/>
              <a:gd name="T3" fmla="*/ 23 h 213"/>
              <a:gd name="T4" fmla="*/ 36 w 161"/>
              <a:gd name="T5" fmla="*/ 37 h 213"/>
              <a:gd name="T6" fmla="*/ 24 w 161"/>
              <a:gd name="T7" fmla="*/ 58 h 213"/>
              <a:gd name="T8" fmla="*/ 19 w 161"/>
              <a:gd name="T9" fmla="*/ 81 h 213"/>
              <a:gd name="T10" fmla="*/ 24 w 161"/>
              <a:gd name="T11" fmla="*/ 108 h 213"/>
              <a:gd name="T12" fmla="*/ 38 w 161"/>
              <a:gd name="T13" fmla="*/ 129 h 213"/>
              <a:gd name="T14" fmla="*/ 57 w 161"/>
              <a:gd name="T15" fmla="*/ 142 h 213"/>
              <a:gd name="T16" fmla="*/ 78 w 161"/>
              <a:gd name="T17" fmla="*/ 148 h 213"/>
              <a:gd name="T18" fmla="*/ 101 w 161"/>
              <a:gd name="T19" fmla="*/ 142 h 213"/>
              <a:gd name="T20" fmla="*/ 120 w 161"/>
              <a:gd name="T21" fmla="*/ 129 h 213"/>
              <a:gd name="T22" fmla="*/ 134 w 161"/>
              <a:gd name="T23" fmla="*/ 110 h 213"/>
              <a:gd name="T24" fmla="*/ 140 w 161"/>
              <a:gd name="T25" fmla="*/ 85 h 213"/>
              <a:gd name="T26" fmla="*/ 134 w 161"/>
              <a:gd name="T27" fmla="*/ 58 h 213"/>
              <a:gd name="T28" fmla="*/ 120 w 161"/>
              <a:gd name="T29" fmla="*/ 37 h 213"/>
              <a:gd name="T30" fmla="*/ 101 w 161"/>
              <a:gd name="T31" fmla="*/ 23 h 213"/>
              <a:gd name="T32" fmla="*/ 78 w 161"/>
              <a:gd name="T33" fmla="*/ 18 h 213"/>
              <a:gd name="T34" fmla="*/ 78 w 161"/>
              <a:gd name="T35" fmla="*/ 0 h 213"/>
              <a:gd name="T36" fmla="*/ 105 w 161"/>
              <a:gd name="T37" fmla="*/ 4 h 213"/>
              <a:gd name="T38" fmla="*/ 128 w 161"/>
              <a:gd name="T39" fmla="*/ 16 h 213"/>
              <a:gd name="T40" fmla="*/ 145 w 161"/>
              <a:gd name="T41" fmla="*/ 33 h 213"/>
              <a:gd name="T42" fmla="*/ 157 w 161"/>
              <a:gd name="T43" fmla="*/ 56 h 213"/>
              <a:gd name="T44" fmla="*/ 161 w 161"/>
              <a:gd name="T45" fmla="*/ 83 h 213"/>
              <a:gd name="T46" fmla="*/ 157 w 161"/>
              <a:gd name="T47" fmla="*/ 110 h 213"/>
              <a:gd name="T48" fmla="*/ 145 w 161"/>
              <a:gd name="T49" fmla="*/ 133 h 213"/>
              <a:gd name="T50" fmla="*/ 128 w 161"/>
              <a:gd name="T51" fmla="*/ 150 h 213"/>
              <a:gd name="T52" fmla="*/ 105 w 161"/>
              <a:gd name="T53" fmla="*/ 161 h 213"/>
              <a:gd name="T54" fmla="*/ 78 w 161"/>
              <a:gd name="T55" fmla="*/ 167 h 213"/>
              <a:gd name="T56" fmla="*/ 55 w 161"/>
              <a:gd name="T57" fmla="*/ 163 h 213"/>
              <a:gd name="T58" fmla="*/ 34 w 161"/>
              <a:gd name="T59" fmla="*/ 154 h 213"/>
              <a:gd name="T60" fmla="*/ 19 w 161"/>
              <a:gd name="T61" fmla="*/ 137 h 213"/>
              <a:gd name="T62" fmla="*/ 19 w 161"/>
              <a:gd name="T63" fmla="*/ 213 h 213"/>
              <a:gd name="T64" fmla="*/ 0 w 161"/>
              <a:gd name="T65" fmla="*/ 213 h 213"/>
              <a:gd name="T66" fmla="*/ 0 w 161"/>
              <a:gd name="T67" fmla="*/ 2 h 213"/>
              <a:gd name="T68" fmla="*/ 19 w 161"/>
              <a:gd name="T69" fmla="*/ 2 h 213"/>
              <a:gd name="T70" fmla="*/ 19 w 161"/>
              <a:gd name="T71" fmla="*/ 29 h 213"/>
              <a:gd name="T72" fmla="*/ 34 w 161"/>
              <a:gd name="T73" fmla="*/ 14 h 213"/>
              <a:gd name="T74" fmla="*/ 53 w 161"/>
              <a:gd name="T75" fmla="*/ 4 h 213"/>
              <a:gd name="T76" fmla="*/ 78 w 161"/>
              <a:gd name="T77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1" h="213">
                <a:moveTo>
                  <a:pt x="78" y="18"/>
                </a:moveTo>
                <a:lnTo>
                  <a:pt x="55" y="23"/>
                </a:lnTo>
                <a:lnTo>
                  <a:pt x="36" y="37"/>
                </a:lnTo>
                <a:lnTo>
                  <a:pt x="24" y="58"/>
                </a:lnTo>
                <a:lnTo>
                  <a:pt x="19" y="81"/>
                </a:lnTo>
                <a:lnTo>
                  <a:pt x="24" y="108"/>
                </a:lnTo>
                <a:lnTo>
                  <a:pt x="38" y="129"/>
                </a:lnTo>
                <a:lnTo>
                  <a:pt x="57" y="142"/>
                </a:lnTo>
                <a:lnTo>
                  <a:pt x="78" y="148"/>
                </a:lnTo>
                <a:lnTo>
                  <a:pt x="101" y="142"/>
                </a:lnTo>
                <a:lnTo>
                  <a:pt x="120" y="129"/>
                </a:lnTo>
                <a:lnTo>
                  <a:pt x="134" y="110"/>
                </a:lnTo>
                <a:lnTo>
                  <a:pt x="140" y="85"/>
                </a:lnTo>
                <a:lnTo>
                  <a:pt x="134" y="58"/>
                </a:lnTo>
                <a:lnTo>
                  <a:pt x="120" y="37"/>
                </a:lnTo>
                <a:lnTo>
                  <a:pt x="101" y="23"/>
                </a:lnTo>
                <a:lnTo>
                  <a:pt x="78" y="18"/>
                </a:lnTo>
                <a:close/>
                <a:moveTo>
                  <a:pt x="78" y="0"/>
                </a:moveTo>
                <a:lnTo>
                  <a:pt x="105" y="4"/>
                </a:lnTo>
                <a:lnTo>
                  <a:pt x="128" y="16"/>
                </a:lnTo>
                <a:lnTo>
                  <a:pt x="145" y="33"/>
                </a:lnTo>
                <a:lnTo>
                  <a:pt x="157" y="56"/>
                </a:lnTo>
                <a:lnTo>
                  <a:pt x="161" y="83"/>
                </a:lnTo>
                <a:lnTo>
                  <a:pt x="157" y="110"/>
                </a:lnTo>
                <a:lnTo>
                  <a:pt x="145" y="133"/>
                </a:lnTo>
                <a:lnTo>
                  <a:pt x="128" y="150"/>
                </a:lnTo>
                <a:lnTo>
                  <a:pt x="105" y="161"/>
                </a:lnTo>
                <a:lnTo>
                  <a:pt x="78" y="167"/>
                </a:lnTo>
                <a:lnTo>
                  <a:pt x="55" y="163"/>
                </a:lnTo>
                <a:lnTo>
                  <a:pt x="34" y="154"/>
                </a:lnTo>
                <a:lnTo>
                  <a:pt x="19" y="137"/>
                </a:lnTo>
                <a:lnTo>
                  <a:pt x="19" y="213"/>
                </a:lnTo>
                <a:lnTo>
                  <a:pt x="0" y="213"/>
                </a:lnTo>
                <a:lnTo>
                  <a:pt x="0" y="2"/>
                </a:lnTo>
                <a:lnTo>
                  <a:pt x="19" y="2"/>
                </a:lnTo>
                <a:lnTo>
                  <a:pt x="19" y="29"/>
                </a:lnTo>
                <a:lnTo>
                  <a:pt x="34" y="14"/>
                </a:lnTo>
                <a:lnTo>
                  <a:pt x="53" y="4"/>
                </a:lnTo>
                <a:lnTo>
                  <a:pt x="78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4" name="Freeform 18"/>
          <p:cNvSpPr>
            <a:spLocks noEditPoints="1"/>
          </p:cNvSpPr>
          <p:nvPr userDrawn="1"/>
        </p:nvSpPr>
        <p:spPr bwMode="auto">
          <a:xfrm>
            <a:off x="9270369" y="3318928"/>
            <a:ext cx="250933" cy="260168"/>
          </a:xfrm>
          <a:custGeom>
            <a:avLst/>
            <a:gdLst>
              <a:gd name="T0" fmla="*/ 81 w 163"/>
              <a:gd name="T1" fmla="*/ 20 h 169"/>
              <a:gd name="T2" fmla="*/ 60 w 163"/>
              <a:gd name="T3" fmla="*/ 23 h 169"/>
              <a:gd name="T4" fmla="*/ 42 w 163"/>
              <a:gd name="T5" fmla="*/ 35 h 169"/>
              <a:gd name="T6" fmla="*/ 29 w 163"/>
              <a:gd name="T7" fmla="*/ 50 h 169"/>
              <a:gd name="T8" fmla="*/ 21 w 163"/>
              <a:gd name="T9" fmla="*/ 73 h 169"/>
              <a:gd name="T10" fmla="*/ 142 w 163"/>
              <a:gd name="T11" fmla="*/ 73 h 169"/>
              <a:gd name="T12" fmla="*/ 133 w 163"/>
              <a:gd name="T13" fmla="*/ 50 h 169"/>
              <a:gd name="T14" fmla="*/ 121 w 163"/>
              <a:gd name="T15" fmla="*/ 33 h 169"/>
              <a:gd name="T16" fmla="*/ 102 w 163"/>
              <a:gd name="T17" fmla="*/ 23 h 169"/>
              <a:gd name="T18" fmla="*/ 81 w 163"/>
              <a:gd name="T19" fmla="*/ 20 h 169"/>
              <a:gd name="T20" fmla="*/ 83 w 163"/>
              <a:gd name="T21" fmla="*/ 0 h 169"/>
              <a:gd name="T22" fmla="*/ 110 w 163"/>
              <a:gd name="T23" fmla="*/ 4 h 169"/>
              <a:gd name="T24" fmla="*/ 133 w 163"/>
              <a:gd name="T25" fmla="*/ 16 h 169"/>
              <a:gd name="T26" fmla="*/ 150 w 163"/>
              <a:gd name="T27" fmla="*/ 35 h 169"/>
              <a:gd name="T28" fmla="*/ 160 w 163"/>
              <a:gd name="T29" fmla="*/ 60 h 169"/>
              <a:gd name="T30" fmla="*/ 163 w 163"/>
              <a:gd name="T31" fmla="*/ 89 h 169"/>
              <a:gd name="T32" fmla="*/ 163 w 163"/>
              <a:gd name="T33" fmla="*/ 91 h 169"/>
              <a:gd name="T34" fmla="*/ 21 w 163"/>
              <a:gd name="T35" fmla="*/ 91 h 169"/>
              <a:gd name="T36" fmla="*/ 27 w 163"/>
              <a:gd name="T37" fmla="*/ 116 h 169"/>
              <a:gd name="T38" fmla="*/ 40 w 163"/>
              <a:gd name="T39" fmla="*/ 133 h 169"/>
              <a:gd name="T40" fmla="*/ 60 w 163"/>
              <a:gd name="T41" fmla="*/ 144 h 169"/>
              <a:gd name="T42" fmla="*/ 83 w 163"/>
              <a:gd name="T43" fmla="*/ 150 h 169"/>
              <a:gd name="T44" fmla="*/ 104 w 163"/>
              <a:gd name="T45" fmla="*/ 144 h 169"/>
              <a:gd name="T46" fmla="*/ 123 w 163"/>
              <a:gd name="T47" fmla="*/ 133 h 169"/>
              <a:gd name="T48" fmla="*/ 136 w 163"/>
              <a:gd name="T49" fmla="*/ 114 h 169"/>
              <a:gd name="T50" fmla="*/ 160 w 163"/>
              <a:gd name="T51" fmla="*/ 114 h 169"/>
              <a:gd name="T52" fmla="*/ 146 w 163"/>
              <a:gd name="T53" fmla="*/ 137 h 169"/>
              <a:gd name="T54" fmla="*/ 129 w 163"/>
              <a:gd name="T55" fmla="*/ 154 h 169"/>
              <a:gd name="T56" fmla="*/ 108 w 163"/>
              <a:gd name="T57" fmla="*/ 165 h 169"/>
              <a:gd name="T58" fmla="*/ 83 w 163"/>
              <a:gd name="T59" fmla="*/ 169 h 169"/>
              <a:gd name="T60" fmla="*/ 56 w 163"/>
              <a:gd name="T61" fmla="*/ 163 h 169"/>
              <a:gd name="T62" fmla="*/ 33 w 163"/>
              <a:gd name="T63" fmla="*/ 152 h 169"/>
              <a:gd name="T64" fmla="*/ 16 w 163"/>
              <a:gd name="T65" fmla="*/ 133 h 169"/>
              <a:gd name="T66" fmla="*/ 4 w 163"/>
              <a:gd name="T67" fmla="*/ 110 h 169"/>
              <a:gd name="T68" fmla="*/ 0 w 163"/>
              <a:gd name="T69" fmla="*/ 85 h 169"/>
              <a:gd name="T70" fmla="*/ 4 w 163"/>
              <a:gd name="T71" fmla="*/ 58 h 169"/>
              <a:gd name="T72" fmla="*/ 16 w 163"/>
              <a:gd name="T73" fmla="*/ 35 h 169"/>
              <a:gd name="T74" fmla="*/ 33 w 163"/>
              <a:gd name="T75" fmla="*/ 16 h 169"/>
              <a:gd name="T76" fmla="*/ 56 w 163"/>
              <a:gd name="T77" fmla="*/ 4 h 169"/>
              <a:gd name="T78" fmla="*/ 83 w 163"/>
              <a:gd name="T7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3" h="169">
                <a:moveTo>
                  <a:pt x="81" y="20"/>
                </a:moveTo>
                <a:lnTo>
                  <a:pt x="60" y="23"/>
                </a:lnTo>
                <a:lnTo>
                  <a:pt x="42" y="35"/>
                </a:lnTo>
                <a:lnTo>
                  <a:pt x="29" y="50"/>
                </a:lnTo>
                <a:lnTo>
                  <a:pt x="21" y="73"/>
                </a:lnTo>
                <a:lnTo>
                  <a:pt x="142" y="73"/>
                </a:lnTo>
                <a:lnTo>
                  <a:pt x="133" y="50"/>
                </a:lnTo>
                <a:lnTo>
                  <a:pt x="121" y="33"/>
                </a:lnTo>
                <a:lnTo>
                  <a:pt x="102" y="23"/>
                </a:lnTo>
                <a:lnTo>
                  <a:pt x="81" y="20"/>
                </a:lnTo>
                <a:close/>
                <a:moveTo>
                  <a:pt x="83" y="0"/>
                </a:moveTo>
                <a:lnTo>
                  <a:pt x="110" y="4"/>
                </a:lnTo>
                <a:lnTo>
                  <a:pt x="133" y="16"/>
                </a:lnTo>
                <a:lnTo>
                  <a:pt x="150" y="35"/>
                </a:lnTo>
                <a:lnTo>
                  <a:pt x="160" y="60"/>
                </a:lnTo>
                <a:lnTo>
                  <a:pt x="163" y="89"/>
                </a:lnTo>
                <a:lnTo>
                  <a:pt x="163" y="91"/>
                </a:lnTo>
                <a:lnTo>
                  <a:pt x="21" y="91"/>
                </a:lnTo>
                <a:lnTo>
                  <a:pt x="27" y="116"/>
                </a:lnTo>
                <a:lnTo>
                  <a:pt x="40" y="133"/>
                </a:lnTo>
                <a:lnTo>
                  <a:pt x="60" y="144"/>
                </a:lnTo>
                <a:lnTo>
                  <a:pt x="83" y="150"/>
                </a:lnTo>
                <a:lnTo>
                  <a:pt x="104" y="144"/>
                </a:lnTo>
                <a:lnTo>
                  <a:pt x="123" y="133"/>
                </a:lnTo>
                <a:lnTo>
                  <a:pt x="136" y="114"/>
                </a:lnTo>
                <a:lnTo>
                  <a:pt x="160" y="114"/>
                </a:lnTo>
                <a:lnTo>
                  <a:pt x="146" y="137"/>
                </a:lnTo>
                <a:lnTo>
                  <a:pt x="129" y="154"/>
                </a:lnTo>
                <a:lnTo>
                  <a:pt x="108" y="165"/>
                </a:lnTo>
                <a:lnTo>
                  <a:pt x="83" y="169"/>
                </a:lnTo>
                <a:lnTo>
                  <a:pt x="56" y="163"/>
                </a:lnTo>
                <a:lnTo>
                  <a:pt x="33" y="152"/>
                </a:lnTo>
                <a:lnTo>
                  <a:pt x="16" y="133"/>
                </a:lnTo>
                <a:lnTo>
                  <a:pt x="4" y="110"/>
                </a:lnTo>
                <a:lnTo>
                  <a:pt x="0" y="85"/>
                </a:lnTo>
                <a:lnTo>
                  <a:pt x="4" y="58"/>
                </a:lnTo>
                <a:lnTo>
                  <a:pt x="16" y="35"/>
                </a:lnTo>
                <a:lnTo>
                  <a:pt x="33" y="16"/>
                </a:lnTo>
                <a:lnTo>
                  <a:pt x="56" y="4"/>
                </a:lnTo>
                <a:lnTo>
                  <a:pt x="83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5" name="Freeform 19"/>
          <p:cNvSpPr>
            <a:spLocks/>
          </p:cNvSpPr>
          <p:nvPr userDrawn="1"/>
        </p:nvSpPr>
        <p:spPr bwMode="auto">
          <a:xfrm>
            <a:off x="9556709" y="3322007"/>
            <a:ext cx="89289" cy="247852"/>
          </a:xfrm>
          <a:custGeom>
            <a:avLst/>
            <a:gdLst>
              <a:gd name="T0" fmla="*/ 58 w 58"/>
              <a:gd name="T1" fmla="*/ 0 h 161"/>
              <a:gd name="T2" fmla="*/ 58 w 58"/>
              <a:gd name="T3" fmla="*/ 23 h 161"/>
              <a:gd name="T4" fmla="*/ 41 w 58"/>
              <a:gd name="T5" fmla="*/ 27 h 161"/>
              <a:gd name="T6" fmla="*/ 29 w 58"/>
              <a:gd name="T7" fmla="*/ 35 h 161"/>
              <a:gd name="T8" fmla="*/ 23 w 58"/>
              <a:gd name="T9" fmla="*/ 48 h 161"/>
              <a:gd name="T10" fmla="*/ 22 w 58"/>
              <a:gd name="T11" fmla="*/ 66 h 161"/>
              <a:gd name="T12" fmla="*/ 22 w 58"/>
              <a:gd name="T13" fmla="*/ 161 h 161"/>
              <a:gd name="T14" fmla="*/ 0 w 58"/>
              <a:gd name="T15" fmla="*/ 161 h 161"/>
              <a:gd name="T16" fmla="*/ 0 w 58"/>
              <a:gd name="T17" fmla="*/ 2 h 161"/>
              <a:gd name="T18" fmla="*/ 20 w 58"/>
              <a:gd name="T19" fmla="*/ 2 h 161"/>
              <a:gd name="T20" fmla="*/ 20 w 58"/>
              <a:gd name="T21" fmla="*/ 21 h 161"/>
              <a:gd name="T22" fmla="*/ 37 w 58"/>
              <a:gd name="T23" fmla="*/ 6 h 161"/>
              <a:gd name="T24" fmla="*/ 58 w 58"/>
              <a:gd name="T25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8" h="161">
                <a:moveTo>
                  <a:pt x="58" y="0"/>
                </a:moveTo>
                <a:lnTo>
                  <a:pt x="58" y="23"/>
                </a:lnTo>
                <a:lnTo>
                  <a:pt x="41" y="27"/>
                </a:lnTo>
                <a:lnTo>
                  <a:pt x="29" y="35"/>
                </a:lnTo>
                <a:lnTo>
                  <a:pt x="23" y="48"/>
                </a:lnTo>
                <a:lnTo>
                  <a:pt x="22" y="66"/>
                </a:lnTo>
                <a:lnTo>
                  <a:pt x="22" y="161"/>
                </a:lnTo>
                <a:lnTo>
                  <a:pt x="0" y="161"/>
                </a:lnTo>
                <a:lnTo>
                  <a:pt x="0" y="2"/>
                </a:lnTo>
                <a:lnTo>
                  <a:pt x="20" y="2"/>
                </a:lnTo>
                <a:lnTo>
                  <a:pt x="20" y="21"/>
                </a:lnTo>
                <a:lnTo>
                  <a:pt x="37" y="6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6" name="Freeform 20"/>
          <p:cNvSpPr>
            <a:spLocks noEditPoints="1"/>
          </p:cNvSpPr>
          <p:nvPr userDrawn="1"/>
        </p:nvSpPr>
        <p:spPr bwMode="auto">
          <a:xfrm>
            <a:off x="9672169" y="3248113"/>
            <a:ext cx="29250" cy="321747"/>
          </a:xfrm>
          <a:custGeom>
            <a:avLst/>
            <a:gdLst>
              <a:gd name="T0" fmla="*/ 0 w 19"/>
              <a:gd name="T1" fmla="*/ 50 h 209"/>
              <a:gd name="T2" fmla="*/ 19 w 19"/>
              <a:gd name="T3" fmla="*/ 50 h 209"/>
              <a:gd name="T4" fmla="*/ 19 w 19"/>
              <a:gd name="T5" fmla="*/ 209 h 209"/>
              <a:gd name="T6" fmla="*/ 0 w 19"/>
              <a:gd name="T7" fmla="*/ 209 h 209"/>
              <a:gd name="T8" fmla="*/ 0 w 19"/>
              <a:gd name="T9" fmla="*/ 50 h 209"/>
              <a:gd name="T10" fmla="*/ 0 w 19"/>
              <a:gd name="T11" fmla="*/ 0 h 209"/>
              <a:gd name="T12" fmla="*/ 19 w 19"/>
              <a:gd name="T13" fmla="*/ 0 h 209"/>
              <a:gd name="T14" fmla="*/ 19 w 19"/>
              <a:gd name="T15" fmla="*/ 33 h 209"/>
              <a:gd name="T16" fmla="*/ 0 w 19"/>
              <a:gd name="T17" fmla="*/ 33 h 209"/>
              <a:gd name="T18" fmla="*/ 0 w 19"/>
              <a:gd name="T19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" h="209">
                <a:moveTo>
                  <a:pt x="0" y="50"/>
                </a:moveTo>
                <a:lnTo>
                  <a:pt x="19" y="50"/>
                </a:lnTo>
                <a:lnTo>
                  <a:pt x="19" y="209"/>
                </a:lnTo>
                <a:lnTo>
                  <a:pt x="0" y="209"/>
                </a:lnTo>
                <a:lnTo>
                  <a:pt x="0" y="50"/>
                </a:lnTo>
                <a:close/>
                <a:moveTo>
                  <a:pt x="0" y="0"/>
                </a:moveTo>
                <a:lnTo>
                  <a:pt x="19" y="0"/>
                </a:lnTo>
                <a:lnTo>
                  <a:pt x="19" y="33"/>
                </a:lnTo>
                <a:lnTo>
                  <a:pt x="0" y="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7" name="Freeform 21"/>
          <p:cNvSpPr>
            <a:spLocks noEditPoints="1"/>
          </p:cNvSpPr>
          <p:nvPr userDrawn="1"/>
        </p:nvSpPr>
        <p:spPr bwMode="auto">
          <a:xfrm>
            <a:off x="9739905" y="3318928"/>
            <a:ext cx="252471" cy="260168"/>
          </a:xfrm>
          <a:custGeom>
            <a:avLst/>
            <a:gdLst>
              <a:gd name="T0" fmla="*/ 81 w 164"/>
              <a:gd name="T1" fmla="*/ 20 h 169"/>
              <a:gd name="T2" fmla="*/ 60 w 164"/>
              <a:gd name="T3" fmla="*/ 23 h 169"/>
              <a:gd name="T4" fmla="*/ 43 w 164"/>
              <a:gd name="T5" fmla="*/ 35 h 169"/>
              <a:gd name="T6" fmla="*/ 29 w 164"/>
              <a:gd name="T7" fmla="*/ 50 h 169"/>
              <a:gd name="T8" fmla="*/ 22 w 164"/>
              <a:gd name="T9" fmla="*/ 73 h 169"/>
              <a:gd name="T10" fmla="*/ 143 w 164"/>
              <a:gd name="T11" fmla="*/ 73 h 169"/>
              <a:gd name="T12" fmla="*/ 133 w 164"/>
              <a:gd name="T13" fmla="*/ 50 h 169"/>
              <a:gd name="T14" fmla="*/ 121 w 164"/>
              <a:gd name="T15" fmla="*/ 33 h 169"/>
              <a:gd name="T16" fmla="*/ 102 w 164"/>
              <a:gd name="T17" fmla="*/ 23 h 169"/>
              <a:gd name="T18" fmla="*/ 81 w 164"/>
              <a:gd name="T19" fmla="*/ 20 h 169"/>
              <a:gd name="T20" fmla="*/ 83 w 164"/>
              <a:gd name="T21" fmla="*/ 0 h 169"/>
              <a:gd name="T22" fmla="*/ 110 w 164"/>
              <a:gd name="T23" fmla="*/ 4 h 169"/>
              <a:gd name="T24" fmla="*/ 133 w 164"/>
              <a:gd name="T25" fmla="*/ 16 h 169"/>
              <a:gd name="T26" fmla="*/ 150 w 164"/>
              <a:gd name="T27" fmla="*/ 35 h 169"/>
              <a:gd name="T28" fmla="*/ 160 w 164"/>
              <a:gd name="T29" fmla="*/ 60 h 169"/>
              <a:gd name="T30" fmla="*/ 164 w 164"/>
              <a:gd name="T31" fmla="*/ 89 h 169"/>
              <a:gd name="T32" fmla="*/ 164 w 164"/>
              <a:gd name="T33" fmla="*/ 91 h 169"/>
              <a:gd name="T34" fmla="*/ 22 w 164"/>
              <a:gd name="T35" fmla="*/ 91 h 169"/>
              <a:gd name="T36" fmla="*/ 27 w 164"/>
              <a:gd name="T37" fmla="*/ 116 h 169"/>
              <a:gd name="T38" fmla="*/ 41 w 164"/>
              <a:gd name="T39" fmla="*/ 133 h 169"/>
              <a:gd name="T40" fmla="*/ 60 w 164"/>
              <a:gd name="T41" fmla="*/ 144 h 169"/>
              <a:gd name="T42" fmla="*/ 83 w 164"/>
              <a:gd name="T43" fmla="*/ 150 h 169"/>
              <a:gd name="T44" fmla="*/ 104 w 164"/>
              <a:gd name="T45" fmla="*/ 144 h 169"/>
              <a:gd name="T46" fmla="*/ 123 w 164"/>
              <a:gd name="T47" fmla="*/ 133 h 169"/>
              <a:gd name="T48" fmla="*/ 137 w 164"/>
              <a:gd name="T49" fmla="*/ 114 h 169"/>
              <a:gd name="T50" fmla="*/ 160 w 164"/>
              <a:gd name="T51" fmla="*/ 114 h 169"/>
              <a:gd name="T52" fmla="*/ 146 w 164"/>
              <a:gd name="T53" fmla="*/ 137 h 169"/>
              <a:gd name="T54" fmla="*/ 129 w 164"/>
              <a:gd name="T55" fmla="*/ 154 h 169"/>
              <a:gd name="T56" fmla="*/ 108 w 164"/>
              <a:gd name="T57" fmla="*/ 165 h 169"/>
              <a:gd name="T58" fmla="*/ 83 w 164"/>
              <a:gd name="T59" fmla="*/ 169 h 169"/>
              <a:gd name="T60" fmla="*/ 56 w 164"/>
              <a:gd name="T61" fmla="*/ 163 h 169"/>
              <a:gd name="T62" fmla="*/ 33 w 164"/>
              <a:gd name="T63" fmla="*/ 152 h 169"/>
              <a:gd name="T64" fmla="*/ 16 w 164"/>
              <a:gd name="T65" fmla="*/ 133 h 169"/>
              <a:gd name="T66" fmla="*/ 4 w 164"/>
              <a:gd name="T67" fmla="*/ 110 h 169"/>
              <a:gd name="T68" fmla="*/ 0 w 164"/>
              <a:gd name="T69" fmla="*/ 85 h 169"/>
              <a:gd name="T70" fmla="*/ 4 w 164"/>
              <a:gd name="T71" fmla="*/ 58 h 169"/>
              <a:gd name="T72" fmla="*/ 16 w 164"/>
              <a:gd name="T73" fmla="*/ 35 h 169"/>
              <a:gd name="T74" fmla="*/ 33 w 164"/>
              <a:gd name="T75" fmla="*/ 16 h 169"/>
              <a:gd name="T76" fmla="*/ 56 w 164"/>
              <a:gd name="T77" fmla="*/ 4 h 169"/>
              <a:gd name="T78" fmla="*/ 83 w 164"/>
              <a:gd name="T7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4" h="169">
                <a:moveTo>
                  <a:pt x="81" y="20"/>
                </a:moveTo>
                <a:lnTo>
                  <a:pt x="60" y="23"/>
                </a:lnTo>
                <a:lnTo>
                  <a:pt x="43" y="35"/>
                </a:lnTo>
                <a:lnTo>
                  <a:pt x="29" y="50"/>
                </a:lnTo>
                <a:lnTo>
                  <a:pt x="22" y="73"/>
                </a:lnTo>
                <a:lnTo>
                  <a:pt x="143" y="73"/>
                </a:lnTo>
                <a:lnTo>
                  <a:pt x="133" y="50"/>
                </a:lnTo>
                <a:lnTo>
                  <a:pt x="121" y="33"/>
                </a:lnTo>
                <a:lnTo>
                  <a:pt x="102" y="23"/>
                </a:lnTo>
                <a:lnTo>
                  <a:pt x="81" y="20"/>
                </a:lnTo>
                <a:close/>
                <a:moveTo>
                  <a:pt x="83" y="0"/>
                </a:moveTo>
                <a:lnTo>
                  <a:pt x="110" y="4"/>
                </a:lnTo>
                <a:lnTo>
                  <a:pt x="133" y="16"/>
                </a:lnTo>
                <a:lnTo>
                  <a:pt x="150" y="35"/>
                </a:lnTo>
                <a:lnTo>
                  <a:pt x="160" y="60"/>
                </a:lnTo>
                <a:lnTo>
                  <a:pt x="164" y="89"/>
                </a:lnTo>
                <a:lnTo>
                  <a:pt x="164" y="91"/>
                </a:lnTo>
                <a:lnTo>
                  <a:pt x="22" y="91"/>
                </a:lnTo>
                <a:lnTo>
                  <a:pt x="27" y="116"/>
                </a:lnTo>
                <a:lnTo>
                  <a:pt x="41" y="133"/>
                </a:lnTo>
                <a:lnTo>
                  <a:pt x="60" y="144"/>
                </a:lnTo>
                <a:lnTo>
                  <a:pt x="83" y="150"/>
                </a:lnTo>
                <a:lnTo>
                  <a:pt x="104" y="144"/>
                </a:lnTo>
                <a:lnTo>
                  <a:pt x="123" y="133"/>
                </a:lnTo>
                <a:lnTo>
                  <a:pt x="137" y="114"/>
                </a:lnTo>
                <a:lnTo>
                  <a:pt x="160" y="114"/>
                </a:lnTo>
                <a:lnTo>
                  <a:pt x="146" y="137"/>
                </a:lnTo>
                <a:lnTo>
                  <a:pt x="129" y="154"/>
                </a:lnTo>
                <a:lnTo>
                  <a:pt x="108" y="165"/>
                </a:lnTo>
                <a:lnTo>
                  <a:pt x="83" y="169"/>
                </a:lnTo>
                <a:lnTo>
                  <a:pt x="56" y="163"/>
                </a:lnTo>
                <a:lnTo>
                  <a:pt x="33" y="152"/>
                </a:lnTo>
                <a:lnTo>
                  <a:pt x="16" y="133"/>
                </a:lnTo>
                <a:lnTo>
                  <a:pt x="4" y="110"/>
                </a:lnTo>
                <a:lnTo>
                  <a:pt x="0" y="85"/>
                </a:lnTo>
                <a:lnTo>
                  <a:pt x="4" y="58"/>
                </a:lnTo>
                <a:lnTo>
                  <a:pt x="16" y="35"/>
                </a:lnTo>
                <a:lnTo>
                  <a:pt x="33" y="16"/>
                </a:lnTo>
                <a:lnTo>
                  <a:pt x="56" y="4"/>
                </a:lnTo>
                <a:lnTo>
                  <a:pt x="83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8" name="Freeform 22"/>
          <p:cNvSpPr>
            <a:spLocks/>
          </p:cNvSpPr>
          <p:nvPr userDrawn="1"/>
        </p:nvSpPr>
        <p:spPr bwMode="auto">
          <a:xfrm>
            <a:off x="10027784" y="3322007"/>
            <a:ext cx="203209" cy="247852"/>
          </a:xfrm>
          <a:custGeom>
            <a:avLst/>
            <a:gdLst>
              <a:gd name="T0" fmla="*/ 71 w 132"/>
              <a:gd name="T1" fmla="*/ 0 h 161"/>
              <a:gd name="T2" fmla="*/ 92 w 132"/>
              <a:gd name="T3" fmla="*/ 2 h 161"/>
              <a:gd name="T4" fmla="*/ 109 w 132"/>
              <a:gd name="T5" fmla="*/ 12 h 161"/>
              <a:gd name="T6" fmla="*/ 123 w 132"/>
              <a:gd name="T7" fmla="*/ 25 h 161"/>
              <a:gd name="T8" fmla="*/ 128 w 132"/>
              <a:gd name="T9" fmla="*/ 41 h 161"/>
              <a:gd name="T10" fmla="*/ 132 w 132"/>
              <a:gd name="T11" fmla="*/ 58 h 161"/>
              <a:gd name="T12" fmla="*/ 132 w 132"/>
              <a:gd name="T13" fmla="*/ 79 h 161"/>
              <a:gd name="T14" fmla="*/ 132 w 132"/>
              <a:gd name="T15" fmla="*/ 161 h 161"/>
              <a:gd name="T16" fmla="*/ 113 w 132"/>
              <a:gd name="T17" fmla="*/ 161 h 161"/>
              <a:gd name="T18" fmla="*/ 113 w 132"/>
              <a:gd name="T19" fmla="*/ 73 h 161"/>
              <a:gd name="T20" fmla="*/ 111 w 132"/>
              <a:gd name="T21" fmla="*/ 50 h 161"/>
              <a:gd name="T22" fmla="*/ 101 w 132"/>
              <a:gd name="T23" fmla="*/ 33 h 161"/>
              <a:gd name="T24" fmla="*/ 88 w 132"/>
              <a:gd name="T25" fmla="*/ 23 h 161"/>
              <a:gd name="T26" fmla="*/ 67 w 132"/>
              <a:gd name="T27" fmla="*/ 20 h 161"/>
              <a:gd name="T28" fmla="*/ 52 w 132"/>
              <a:gd name="T29" fmla="*/ 21 h 161"/>
              <a:gd name="T30" fmla="*/ 36 w 132"/>
              <a:gd name="T31" fmla="*/ 29 h 161"/>
              <a:gd name="T32" fmla="*/ 27 w 132"/>
              <a:gd name="T33" fmla="*/ 41 h 161"/>
              <a:gd name="T34" fmla="*/ 21 w 132"/>
              <a:gd name="T35" fmla="*/ 60 h 161"/>
              <a:gd name="T36" fmla="*/ 21 w 132"/>
              <a:gd name="T37" fmla="*/ 85 h 161"/>
              <a:gd name="T38" fmla="*/ 21 w 132"/>
              <a:gd name="T39" fmla="*/ 161 h 161"/>
              <a:gd name="T40" fmla="*/ 0 w 132"/>
              <a:gd name="T41" fmla="*/ 161 h 161"/>
              <a:gd name="T42" fmla="*/ 0 w 132"/>
              <a:gd name="T43" fmla="*/ 2 h 161"/>
              <a:gd name="T44" fmla="*/ 21 w 132"/>
              <a:gd name="T45" fmla="*/ 2 h 161"/>
              <a:gd name="T46" fmla="*/ 21 w 132"/>
              <a:gd name="T47" fmla="*/ 21 h 161"/>
              <a:gd name="T48" fmla="*/ 34 w 132"/>
              <a:gd name="T49" fmla="*/ 10 h 161"/>
              <a:gd name="T50" fmla="*/ 50 w 132"/>
              <a:gd name="T51" fmla="*/ 2 h 161"/>
              <a:gd name="T52" fmla="*/ 71 w 132"/>
              <a:gd name="T5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2" h="161">
                <a:moveTo>
                  <a:pt x="71" y="0"/>
                </a:moveTo>
                <a:lnTo>
                  <a:pt x="92" y="2"/>
                </a:lnTo>
                <a:lnTo>
                  <a:pt x="109" y="12"/>
                </a:lnTo>
                <a:lnTo>
                  <a:pt x="123" y="25"/>
                </a:lnTo>
                <a:lnTo>
                  <a:pt x="128" y="41"/>
                </a:lnTo>
                <a:lnTo>
                  <a:pt x="132" y="58"/>
                </a:lnTo>
                <a:lnTo>
                  <a:pt x="132" y="79"/>
                </a:lnTo>
                <a:lnTo>
                  <a:pt x="132" y="161"/>
                </a:lnTo>
                <a:lnTo>
                  <a:pt x="113" y="161"/>
                </a:lnTo>
                <a:lnTo>
                  <a:pt x="113" y="73"/>
                </a:lnTo>
                <a:lnTo>
                  <a:pt x="111" y="50"/>
                </a:lnTo>
                <a:lnTo>
                  <a:pt x="101" y="33"/>
                </a:lnTo>
                <a:lnTo>
                  <a:pt x="88" y="23"/>
                </a:lnTo>
                <a:lnTo>
                  <a:pt x="67" y="20"/>
                </a:lnTo>
                <a:lnTo>
                  <a:pt x="52" y="21"/>
                </a:lnTo>
                <a:lnTo>
                  <a:pt x="36" y="29"/>
                </a:lnTo>
                <a:lnTo>
                  <a:pt x="27" y="41"/>
                </a:lnTo>
                <a:lnTo>
                  <a:pt x="21" y="60"/>
                </a:lnTo>
                <a:lnTo>
                  <a:pt x="21" y="85"/>
                </a:lnTo>
                <a:lnTo>
                  <a:pt x="21" y="161"/>
                </a:lnTo>
                <a:lnTo>
                  <a:pt x="0" y="161"/>
                </a:lnTo>
                <a:lnTo>
                  <a:pt x="0" y="2"/>
                </a:lnTo>
                <a:lnTo>
                  <a:pt x="21" y="2"/>
                </a:lnTo>
                <a:lnTo>
                  <a:pt x="21" y="21"/>
                </a:lnTo>
                <a:lnTo>
                  <a:pt x="34" y="10"/>
                </a:lnTo>
                <a:lnTo>
                  <a:pt x="50" y="2"/>
                </a:lnTo>
                <a:lnTo>
                  <a:pt x="71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9" name="Freeform 23"/>
          <p:cNvSpPr>
            <a:spLocks/>
          </p:cNvSpPr>
          <p:nvPr userDrawn="1"/>
        </p:nvSpPr>
        <p:spPr bwMode="auto">
          <a:xfrm>
            <a:off x="10269480" y="3318928"/>
            <a:ext cx="243235" cy="260168"/>
          </a:xfrm>
          <a:custGeom>
            <a:avLst/>
            <a:gdLst>
              <a:gd name="T0" fmla="*/ 83 w 158"/>
              <a:gd name="T1" fmla="*/ 0 h 169"/>
              <a:gd name="T2" fmla="*/ 106 w 158"/>
              <a:gd name="T3" fmla="*/ 4 h 169"/>
              <a:gd name="T4" fmla="*/ 127 w 158"/>
              <a:gd name="T5" fmla="*/ 14 h 169"/>
              <a:gd name="T6" fmla="*/ 144 w 158"/>
              <a:gd name="T7" fmla="*/ 31 h 169"/>
              <a:gd name="T8" fmla="*/ 158 w 158"/>
              <a:gd name="T9" fmla="*/ 54 h 169"/>
              <a:gd name="T10" fmla="*/ 135 w 158"/>
              <a:gd name="T11" fmla="*/ 54 h 169"/>
              <a:gd name="T12" fmla="*/ 121 w 158"/>
              <a:gd name="T13" fmla="*/ 35 h 169"/>
              <a:gd name="T14" fmla="*/ 102 w 158"/>
              <a:gd name="T15" fmla="*/ 23 h 169"/>
              <a:gd name="T16" fmla="*/ 79 w 158"/>
              <a:gd name="T17" fmla="*/ 20 h 169"/>
              <a:gd name="T18" fmla="*/ 58 w 158"/>
              <a:gd name="T19" fmla="*/ 25 h 169"/>
              <a:gd name="T20" fmla="*/ 39 w 158"/>
              <a:gd name="T21" fmla="*/ 39 h 169"/>
              <a:gd name="T22" fmla="*/ 25 w 158"/>
              <a:gd name="T23" fmla="*/ 58 h 169"/>
              <a:gd name="T24" fmla="*/ 21 w 158"/>
              <a:gd name="T25" fmla="*/ 85 h 169"/>
              <a:gd name="T26" fmla="*/ 25 w 158"/>
              <a:gd name="T27" fmla="*/ 110 h 169"/>
              <a:gd name="T28" fmla="*/ 39 w 158"/>
              <a:gd name="T29" fmla="*/ 131 h 169"/>
              <a:gd name="T30" fmla="*/ 58 w 158"/>
              <a:gd name="T31" fmla="*/ 144 h 169"/>
              <a:gd name="T32" fmla="*/ 81 w 158"/>
              <a:gd name="T33" fmla="*/ 150 h 169"/>
              <a:gd name="T34" fmla="*/ 102 w 158"/>
              <a:gd name="T35" fmla="*/ 144 h 169"/>
              <a:gd name="T36" fmla="*/ 121 w 158"/>
              <a:gd name="T37" fmla="*/ 133 h 169"/>
              <a:gd name="T38" fmla="*/ 135 w 158"/>
              <a:gd name="T39" fmla="*/ 114 h 169"/>
              <a:gd name="T40" fmla="*/ 158 w 158"/>
              <a:gd name="T41" fmla="*/ 114 h 169"/>
              <a:gd name="T42" fmla="*/ 144 w 158"/>
              <a:gd name="T43" fmla="*/ 139 h 169"/>
              <a:gd name="T44" fmla="*/ 127 w 158"/>
              <a:gd name="T45" fmla="*/ 154 h 169"/>
              <a:gd name="T46" fmla="*/ 106 w 158"/>
              <a:gd name="T47" fmla="*/ 165 h 169"/>
              <a:gd name="T48" fmla="*/ 81 w 158"/>
              <a:gd name="T49" fmla="*/ 169 h 169"/>
              <a:gd name="T50" fmla="*/ 54 w 158"/>
              <a:gd name="T51" fmla="*/ 163 h 169"/>
              <a:gd name="T52" fmla="*/ 33 w 158"/>
              <a:gd name="T53" fmla="*/ 152 h 169"/>
              <a:gd name="T54" fmla="*/ 15 w 158"/>
              <a:gd name="T55" fmla="*/ 135 h 169"/>
              <a:gd name="T56" fmla="*/ 4 w 158"/>
              <a:gd name="T57" fmla="*/ 112 h 169"/>
              <a:gd name="T58" fmla="*/ 0 w 158"/>
              <a:gd name="T59" fmla="*/ 85 h 169"/>
              <a:gd name="T60" fmla="*/ 4 w 158"/>
              <a:gd name="T61" fmla="*/ 58 h 169"/>
              <a:gd name="T62" fmla="*/ 15 w 158"/>
              <a:gd name="T63" fmla="*/ 35 h 169"/>
              <a:gd name="T64" fmla="*/ 33 w 158"/>
              <a:gd name="T65" fmla="*/ 18 h 169"/>
              <a:gd name="T66" fmla="*/ 56 w 158"/>
              <a:gd name="T67" fmla="*/ 4 h 169"/>
              <a:gd name="T68" fmla="*/ 83 w 158"/>
              <a:gd name="T6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8" h="169">
                <a:moveTo>
                  <a:pt x="83" y="0"/>
                </a:moveTo>
                <a:lnTo>
                  <a:pt x="106" y="4"/>
                </a:lnTo>
                <a:lnTo>
                  <a:pt x="127" y="14"/>
                </a:lnTo>
                <a:lnTo>
                  <a:pt x="144" y="31"/>
                </a:lnTo>
                <a:lnTo>
                  <a:pt x="158" y="54"/>
                </a:lnTo>
                <a:lnTo>
                  <a:pt x="135" y="54"/>
                </a:lnTo>
                <a:lnTo>
                  <a:pt x="121" y="35"/>
                </a:lnTo>
                <a:lnTo>
                  <a:pt x="102" y="23"/>
                </a:lnTo>
                <a:lnTo>
                  <a:pt x="79" y="20"/>
                </a:lnTo>
                <a:lnTo>
                  <a:pt x="58" y="25"/>
                </a:lnTo>
                <a:lnTo>
                  <a:pt x="39" y="39"/>
                </a:lnTo>
                <a:lnTo>
                  <a:pt x="25" y="58"/>
                </a:lnTo>
                <a:lnTo>
                  <a:pt x="21" y="85"/>
                </a:lnTo>
                <a:lnTo>
                  <a:pt x="25" y="110"/>
                </a:lnTo>
                <a:lnTo>
                  <a:pt x="39" y="131"/>
                </a:lnTo>
                <a:lnTo>
                  <a:pt x="58" y="144"/>
                </a:lnTo>
                <a:lnTo>
                  <a:pt x="81" y="150"/>
                </a:lnTo>
                <a:lnTo>
                  <a:pt x="102" y="144"/>
                </a:lnTo>
                <a:lnTo>
                  <a:pt x="121" y="133"/>
                </a:lnTo>
                <a:lnTo>
                  <a:pt x="135" y="114"/>
                </a:lnTo>
                <a:lnTo>
                  <a:pt x="158" y="114"/>
                </a:lnTo>
                <a:lnTo>
                  <a:pt x="144" y="139"/>
                </a:lnTo>
                <a:lnTo>
                  <a:pt x="127" y="154"/>
                </a:lnTo>
                <a:lnTo>
                  <a:pt x="106" y="165"/>
                </a:lnTo>
                <a:lnTo>
                  <a:pt x="81" y="169"/>
                </a:lnTo>
                <a:lnTo>
                  <a:pt x="54" y="163"/>
                </a:lnTo>
                <a:lnTo>
                  <a:pt x="33" y="152"/>
                </a:lnTo>
                <a:lnTo>
                  <a:pt x="15" y="135"/>
                </a:lnTo>
                <a:lnTo>
                  <a:pt x="4" y="112"/>
                </a:lnTo>
                <a:lnTo>
                  <a:pt x="0" y="85"/>
                </a:lnTo>
                <a:lnTo>
                  <a:pt x="4" y="58"/>
                </a:lnTo>
                <a:lnTo>
                  <a:pt x="15" y="35"/>
                </a:lnTo>
                <a:lnTo>
                  <a:pt x="33" y="18"/>
                </a:lnTo>
                <a:lnTo>
                  <a:pt x="56" y="4"/>
                </a:lnTo>
                <a:lnTo>
                  <a:pt x="83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50" name="Freeform 24"/>
          <p:cNvSpPr>
            <a:spLocks noEditPoints="1"/>
          </p:cNvSpPr>
          <p:nvPr userDrawn="1"/>
        </p:nvSpPr>
        <p:spPr bwMode="auto">
          <a:xfrm>
            <a:off x="10541964" y="3318928"/>
            <a:ext cx="254012" cy="260168"/>
          </a:xfrm>
          <a:custGeom>
            <a:avLst/>
            <a:gdLst>
              <a:gd name="T0" fmla="*/ 80 w 165"/>
              <a:gd name="T1" fmla="*/ 20 h 169"/>
              <a:gd name="T2" fmla="*/ 59 w 165"/>
              <a:gd name="T3" fmla="*/ 23 h 169"/>
              <a:gd name="T4" fmla="*/ 42 w 165"/>
              <a:gd name="T5" fmla="*/ 35 h 169"/>
              <a:gd name="T6" fmla="*/ 29 w 165"/>
              <a:gd name="T7" fmla="*/ 50 h 169"/>
              <a:gd name="T8" fmla="*/ 23 w 165"/>
              <a:gd name="T9" fmla="*/ 73 h 169"/>
              <a:gd name="T10" fmla="*/ 142 w 165"/>
              <a:gd name="T11" fmla="*/ 73 h 169"/>
              <a:gd name="T12" fmla="*/ 134 w 165"/>
              <a:gd name="T13" fmla="*/ 50 h 169"/>
              <a:gd name="T14" fmla="*/ 121 w 165"/>
              <a:gd name="T15" fmla="*/ 33 h 169"/>
              <a:gd name="T16" fmla="*/ 103 w 165"/>
              <a:gd name="T17" fmla="*/ 23 h 169"/>
              <a:gd name="T18" fmla="*/ 80 w 165"/>
              <a:gd name="T19" fmla="*/ 20 h 169"/>
              <a:gd name="T20" fmla="*/ 84 w 165"/>
              <a:gd name="T21" fmla="*/ 0 h 169"/>
              <a:gd name="T22" fmla="*/ 109 w 165"/>
              <a:gd name="T23" fmla="*/ 4 h 169"/>
              <a:gd name="T24" fmla="*/ 132 w 165"/>
              <a:gd name="T25" fmla="*/ 16 h 169"/>
              <a:gd name="T26" fmla="*/ 150 w 165"/>
              <a:gd name="T27" fmla="*/ 35 h 169"/>
              <a:gd name="T28" fmla="*/ 161 w 165"/>
              <a:gd name="T29" fmla="*/ 60 h 169"/>
              <a:gd name="T30" fmla="*/ 165 w 165"/>
              <a:gd name="T31" fmla="*/ 89 h 169"/>
              <a:gd name="T32" fmla="*/ 165 w 165"/>
              <a:gd name="T33" fmla="*/ 91 h 169"/>
              <a:gd name="T34" fmla="*/ 21 w 165"/>
              <a:gd name="T35" fmla="*/ 91 h 169"/>
              <a:gd name="T36" fmla="*/ 27 w 165"/>
              <a:gd name="T37" fmla="*/ 116 h 169"/>
              <a:gd name="T38" fmla="*/ 40 w 165"/>
              <a:gd name="T39" fmla="*/ 133 h 169"/>
              <a:gd name="T40" fmla="*/ 59 w 165"/>
              <a:gd name="T41" fmla="*/ 144 h 169"/>
              <a:gd name="T42" fmla="*/ 82 w 165"/>
              <a:gd name="T43" fmla="*/ 150 h 169"/>
              <a:gd name="T44" fmla="*/ 103 w 165"/>
              <a:gd name="T45" fmla="*/ 144 h 169"/>
              <a:gd name="T46" fmla="*/ 123 w 165"/>
              <a:gd name="T47" fmla="*/ 133 h 169"/>
              <a:gd name="T48" fmla="*/ 136 w 165"/>
              <a:gd name="T49" fmla="*/ 114 h 169"/>
              <a:gd name="T50" fmla="*/ 159 w 165"/>
              <a:gd name="T51" fmla="*/ 114 h 169"/>
              <a:gd name="T52" fmla="*/ 146 w 165"/>
              <a:gd name="T53" fmla="*/ 137 h 169"/>
              <a:gd name="T54" fmla="*/ 128 w 165"/>
              <a:gd name="T55" fmla="*/ 154 h 169"/>
              <a:gd name="T56" fmla="*/ 107 w 165"/>
              <a:gd name="T57" fmla="*/ 165 h 169"/>
              <a:gd name="T58" fmla="*/ 82 w 165"/>
              <a:gd name="T59" fmla="*/ 169 h 169"/>
              <a:gd name="T60" fmla="*/ 55 w 165"/>
              <a:gd name="T61" fmla="*/ 163 h 169"/>
              <a:gd name="T62" fmla="*/ 32 w 165"/>
              <a:gd name="T63" fmla="*/ 152 h 169"/>
              <a:gd name="T64" fmla="*/ 15 w 165"/>
              <a:gd name="T65" fmla="*/ 133 h 169"/>
              <a:gd name="T66" fmla="*/ 4 w 165"/>
              <a:gd name="T67" fmla="*/ 110 h 169"/>
              <a:gd name="T68" fmla="*/ 0 w 165"/>
              <a:gd name="T69" fmla="*/ 85 h 169"/>
              <a:gd name="T70" fmla="*/ 4 w 165"/>
              <a:gd name="T71" fmla="*/ 58 h 169"/>
              <a:gd name="T72" fmla="*/ 15 w 165"/>
              <a:gd name="T73" fmla="*/ 35 h 169"/>
              <a:gd name="T74" fmla="*/ 32 w 165"/>
              <a:gd name="T75" fmla="*/ 16 h 169"/>
              <a:gd name="T76" fmla="*/ 55 w 165"/>
              <a:gd name="T77" fmla="*/ 4 h 169"/>
              <a:gd name="T78" fmla="*/ 84 w 165"/>
              <a:gd name="T7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69">
                <a:moveTo>
                  <a:pt x="80" y="20"/>
                </a:moveTo>
                <a:lnTo>
                  <a:pt x="59" y="23"/>
                </a:lnTo>
                <a:lnTo>
                  <a:pt x="42" y="35"/>
                </a:lnTo>
                <a:lnTo>
                  <a:pt x="29" y="50"/>
                </a:lnTo>
                <a:lnTo>
                  <a:pt x="23" y="73"/>
                </a:lnTo>
                <a:lnTo>
                  <a:pt x="142" y="73"/>
                </a:lnTo>
                <a:lnTo>
                  <a:pt x="134" y="50"/>
                </a:lnTo>
                <a:lnTo>
                  <a:pt x="121" y="33"/>
                </a:lnTo>
                <a:lnTo>
                  <a:pt x="103" y="23"/>
                </a:lnTo>
                <a:lnTo>
                  <a:pt x="80" y="20"/>
                </a:lnTo>
                <a:close/>
                <a:moveTo>
                  <a:pt x="84" y="0"/>
                </a:moveTo>
                <a:lnTo>
                  <a:pt x="109" y="4"/>
                </a:lnTo>
                <a:lnTo>
                  <a:pt x="132" y="16"/>
                </a:lnTo>
                <a:lnTo>
                  <a:pt x="150" y="35"/>
                </a:lnTo>
                <a:lnTo>
                  <a:pt x="161" y="60"/>
                </a:lnTo>
                <a:lnTo>
                  <a:pt x="165" y="89"/>
                </a:lnTo>
                <a:lnTo>
                  <a:pt x="165" y="91"/>
                </a:lnTo>
                <a:lnTo>
                  <a:pt x="21" y="91"/>
                </a:lnTo>
                <a:lnTo>
                  <a:pt x="27" y="116"/>
                </a:lnTo>
                <a:lnTo>
                  <a:pt x="40" y="133"/>
                </a:lnTo>
                <a:lnTo>
                  <a:pt x="59" y="144"/>
                </a:lnTo>
                <a:lnTo>
                  <a:pt x="82" y="150"/>
                </a:lnTo>
                <a:lnTo>
                  <a:pt x="103" y="144"/>
                </a:lnTo>
                <a:lnTo>
                  <a:pt x="123" y="133"/>
                </a:lnTo>
                <a:lnTo>
                  <a:pt x="136" y="114"/>
                </a:lnTo>
                <a:lnTo>
                  <a:pt x="159" y="114"/>
                </a:lnTo>
                <a:lnTo>
                  <a:pt x="146" y="137"/>
                </a:lnTo>
                <a:lnTo>
                  <a:pt x="128" y="154"/>
                </a:lnTo>
                <a:lnTo>
                  <a:pt x="107" y="165"/>
                </a:lnTo>
                <a:lnTo>
                  <a:pt x="82" y="169"/>
                </a:lnTo>
                <a:lnTo>
                  <a:pt x="55" y="163"/>
                </a:lnTo>
                <a:lnTo>
                  <a:pt x="32" y="152"/>
                </a:lnTo>
                <a:lnTo>
                  <a:pt x="15" y="133"/>
                </a:lnTo>
                <a:lnTo>
                  <a:pt x="4" y="110"/>
                </a:lnTo>
                <a:lnTo>
                  <a:pt x="0" y="85"/>
                </a:lnTo>
                <a:lnTo>
                  <a:pt x="4" y="58"/>
                </a:lnTo>
                <a:lnTo>
                  <a:pt x="15" y="35"/>
                </a:lnTo>
                <a:lnTo>
                  <a:pt x="32" y="16"/>
                </a:lnTo>
                <a:lnTo>
                  <a:pt x="55" y="4"/>
                </a:lnTo>
                <a:lnTo>
                  <a:pt x="84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51" name="Freeform 25"/>
          <p:cNvSpPr>
            <a:spLocks/>
          </p:cNvSpPr>
          <p:nvPr userDrawn="1"/>
        </p:nvSpPr>
        <p:spPr bwMode="auto">
          <a:xfrm>
            <a:off x="10815987" y="3318928"/>
            <a:ext cx="153947" cy="260168"/>
          </a:xfrm>
          <a:custGeom>
            <a:avLst/>
            <a:gdLst>
              <a:gd name="T0" fmla="*/ 52 w 100"/>
              <a:gd name="T1" fmla="*/ 0 h 169"/>
              <a:gd name="T2" fmla="*/ 69 w 100"/>
              <a:gd name="T3" fmla="*/ 4 h 169"/>
              <a:gd name="T4" fmla="*/ 85 w 100"/>
              <a:gd name="T5" fmla="*/ 12 h 169"/>
              <a:gd name="T6" fmla="*/ 92 w 100"/>
              <a:gd name="T7" fmla="*/ 25 h 169"/>
              <a:gd name="T8" fmla="*/ 96 w 100"/>
              <a:gd name="T9" fmla="*/ 45 h 169"/>
              <a:gd name="T10" fmla="*/ 75 w 100"/>
              <a:gd name="T11" fmla="*/ 45 h 169"/>
              <a:gd name="T12" fmla="*/ 73 w 100"/>
              <a:gd name="T13" fmla="*/ 37 h 169"/>
              <a:gd name="T14" fmla="*/ 71 w 100"/>
              <a:gd name="T15" fmla="*/ 29 h 169"/>
              <a:gd name="T16" fmla="*/ 66 w 100"/>
              <a:gd name="T17" fmla="*/ 25 h 169"/>
              <a:gd name="T18" fmla="*/ 60 w 100"/>
              <a:gd name="T19" fmla="*/ 22 h 169"/>
              <a:gd name="T20" fmla="*/ 50 w 100"/>
              <a:gd name="T21" fmla="*/ 22 h 169"/>
              <a:gd name="T22" fmla="*/ 43 w 100"/>
              <a:gd name="T23" fmla="*/ 22 h 169"/>
              <a:gd name="T24" fmla="*/ 37 w 100"/>
              <a:gd name="T25" fmla="*/ 25 h 169"/>
              <a:gd name="T26" fmla="*/ 33 w 100"/>
              <a:gd name="T27" fmla="*/ 31 h 169"/>
              <a:gd name="T28" fmla="*/ 29 w 100"/>
              <a:gd name="T29" fmla="*/ 37 h 169"/>
              <a:gd name="T30" fmla="*/ 27 w 100"/>
              <a:gd name="T31" fmla="*/ 45 h 169"/>
              <a:gd name="T32" fmla="*/ 29 w 100"/>
              <a:gd name="T33" fmla="*/ 50 h 169"/>
              <a:gd name="T34" fmla="*/ 31 w 100"/>
              <a:gd name="T35" fmla="*/ 56 h 169"/>
              <a:gd name="T36" fmla="*/ 35 w 100"/>
              <a:gd name="T37" fmla="*/ 62 h 169"/>
              <a:gd name="T38" fmla="*/ 39 w 100"/>
              <a:gd name="T39" fmla="*/ 66 h 169"/>
              <a:gd name="T40" fmla="*/ 54 w 100"/>
              <a:gd name="T41" fmla="*/ 71 h 169"/>
              <a:gd name="T42" fmla="*/ 71 w 100"/>
              <a:gd name="T43" fmla="*/ 77 h 169"/>
              <a:gd name="T44" fmla="*/ 87 w 100"/>
              <a:gd name="T45" fmla="*/ 87 h 169"/>
              <a:gd name="T46" fmla="*/ 96 w 100"/>
              <a:gd name="T47" fmla="*/ 102 h 169"/>
              <a:gd name="T48" fmla="*/ 100 w 100"/>
              <a:gd name="T49" fmla="*/ 121 h 169"/>
              <a:gd name="T50" fmla="*/ 96 w 100"/>
              <a:gd name="T51" fmla="*/ 140 h 169"/>
              <a:gd name="T52" fmla="*/ 85 w 100"/>
              <a:gd name="T53" fmla="*/ 156 h 169"/>
              <a:gd name="T54" fmla="*/ 69 w 100"/>
              <a:gd name="T55" fmla="*/ 165 h 169"/>
              <a:gd name="T56" fmla="*/ 50 w 100"/>
              <a:gd name="T57" fmla="*/ 169 h 169"/>
              <a:gd name="T58" fmla="*/ 29 w 100"/>
              <a:gd name="T59" fmla="*/ 165 h 169"/>
              <a:gd name="T60" fmla="*/ 14 w 100"/>
              <a:gd name="T61" fmla="*/ 154 h 169"/>
              <a:gd name="T62" fmla="*/ 4 w 100"/>
              <a:gd name="T63" fmla="*/ 137 h 169"/>
              <a:gd name="T64" fmla="*/ 0 w 100"/>
              <a:gd name="T65" fmla="*/ 114 h 169"/>
              <a:gd name="T66" fmla="*/ 20 w 100"/>
              <a:gd name="T67" fmla="*/ 114 h 169"/>
              <a:gd name="T68" fmla="*/ 20 w 100"/>
              <a:gd name="T69" fmla="*/ 116 h 169"/>
              <a:gd name="T70" fmla="*/ 25 w 100"/>
              <a:gd name="T71" fmla="*/ 133 h 169"/>
              <a:gd name="T72" fmla="*/ 35 w 100"/>
              <a:gd name="T73" fmla="*/ 144 h 169"/>
              <a:gd name="T74" fmla="*/ 50 w 100"/>
              <a:gd name="T75" fmla="*/ 150 h 169"/>
              <a:gd name="T76" fmla="*/ 58 w 100"/>
              <a:gd name="T77" fmla="*/ 148 h 169"/>
              <a:gd name="T78" fmla="*/ 64 w 100"/>
              <a:gd name="T79" fmla="*/ 146 h 169"/>
              <a:gd name="T80" fmla="*/ 69 w 100"/>
              <a:gd name="T81" fmla="*/ 142 h 169"/>
              <a:gd name="T82" fmla="*/ 73 w 100"/>
              <a:gd name="T83" fmla="*/ 137 h 169"/>
              <a:gd name="T84" fmla="*/ 77 w 100"/>
              <a:gd name="T85" fmla="*/ 131 h 169"/>
              <a:gd name="T86" fmla="*/ 77 w 100"/>
              <a:gd name="T87" fmla="*/ 123 h 169"/>
              <a:gd name="T88" fmla="*/ 75 w 100"/>
              <a:gd name="T89" fmla="*/ 108 h 169"/>
              <a:gd name="T90" fmla="*/ 66 w 100"/>
              <a:gd name="T91" fmla="*/ 98 h 169"/>
              <a:gd name="T92" fmla="*/ 48 w 100"/>
              <a:gd name="T93" fmla="*/ 91 h 169"/>
              <a:gd name="T94" fmla="*/ 31 w 100"/>
              <a:gd name="T95" fmla="*/ 85 h 169"/>
              <a:gd name="T96" fmla="*/ 18 w 100"/>
              <a:gd name="T97" fmla="*/ 75 h 169"/>
              <a:gd name="T98" fmla="*/ 10 w 100"/>
              <a:gd name="T99" fmla="*/ 64 h 169"/>
              <a:gd name="T100" fmla="*/ 6 w 100"/>
              <a:gd name="T101" fmla="*/ 46 h 169"/>
              <a:gd name="T102" fmla="*/ 10 w 100"/>
              <a:gd name="T103" fmla="*/ 27 h 169"/>
              <a:gd name="T104" fmla="*/ 20 w 100"/>
              <a:gd name="T105" fmla="*/ 14 h 169"/>
              <a:gd name="T106" fmla="*/ 35 w 100"/>
              <a:gd name="T107" fmla="*/ 4 h 169"/>
              <a:gd name="T108" fmla="*/ 52 w 100"/>
              <a:gd name="T10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0" h="169">
                <a:moveTo>
                  <a:pt x="52" y="0"/>
                </a:moveTo>
                <a:lnTo>
                  <a:pt x="69" y="4"/>
                </a:lnTo>
                <a:lnTo>
                  <a:pt x="85" y="12"/>
                </a:lnTo>
                <a:lnTo>
                  <a:pt x="92" y="25"/>
                </a:lnTo>
                <a:lnTo>
                  <a:pt x="96" y="45"/>
                </a:lnTo>
                <a:lnTo>
                  <a:pt x="75" y="45"/>
                </a:lnTo>
                <a:lnTo>
                  <a:pt x="73" y="37"/>
                </a:lnTo>
                <a:lnTo>
                  <a:pt x="71" y="29"/>
                </a:lnTo>
                <a:lnTo>
                  <a:pt x="66" y="25"/>
                </a:lnTo>
                <a:lnTo>
                  <a:pt x="60" y="22"/>
                </a:lnTo>
                <a:lnTo>
                  <a:pt x="50" y="22"/>
                </a:lnTo>
                <a:lnTo>
                  <a:pt x="43" y="22"/>
                </a:lnTo>
                <a:lnTo>
                  <a:pt x="37" y="25"/>
                </a:lnTo>
                <a:lnTo>
                  <a:pt x="33" y="31"/>
                </a:lnTo>
                <a:lnTo>
                  <a:pt x="29" y="37"/>
                </a:lnTo>
                <a:lnTo>
                  <a:pt x="27" y="45"/>
                </a:lnTo>
                <a:lnTo>
                  <a:pt x="29" y="50"/>
                </a:lnTo>
                <a:lnTo>
                  <a:pt x="31" y="56"/>
                </a:lnTo>
                <a:lnTo>
                  <a:pt x="35" y="62"/>
                </a:lnTo>
                <a:lnTo>
                  <a:pt x="39" y="66"/>
                </a:lnTo>
                <a:lnTo>
                  <a:pt x="54" y="71"/>
                </a:lnTo>
                <a:lnTo>
                  <a:pt x="71" y="77"/>
                </a:lnTo>
                <a:lnTo>
                  <a:pt x="87" y="87"/>
                </a:lnTo>
                <a:lnTo>
                  <a:pt x="96" y="102"/>
                </a:lnTo>
                <a:lnTo>
                  <a:pt x="100" y="121"/>
                </a:lnTo>
                <a:lnTo>
                  <a:pt x="96" y="140"/>
                </a:lnTo>
                <a:lnTo>
                  <a:pt x="85" y="156"/>
                </a:lnTo>
                <a:lnTo>
                  <a:pt x="69" y="165"/>
                </a:lnTo>
                <a:lnTo>
                  <a:pt x="50" y="169"/>
                </a:lnTo>
                <a:lnTo>
                  <a:pt x="29" y="165"/>
                </a:lnTo>
                <a:lnTo>
                  <a:pt x="14" y="154"/>
                </a:lnTo>
                <a:lnTo>
                  <a:pt x="4" y="137"/>
                </a:lnTo>
                <a:lnTo>
                  <a:pt x="0" y="114"/>
                </a:lnTo>
                <a:lnTo>
                  <a:pt x="20" y="114"/>
                </a:lnTo>
                <a:lnTo>
                  <a:pt x="20" y="116"/>
                </a:lnTo>
                <a:lnTo>
                  <a:pt x="25" y="133"/>
                </a:lnTo>
                <a:lnTo>
                  <a:pt x="35" y="144"/>
                </a:lnTo>
                <a:lnTo>
                  <a:pt x="50" y="150"/>
                </a:lnTo>
                <a:lnTo>
                  <a:pt x="58" y="148"/>
                </a:lnTo>
                <a:lnTo>
                  <a:pt x="64" y="146"/>
                </a:lnTo>
                <a:lnTo>
                  <a:pt x="69" y="142"/>
                </a:lnTo>
                <a:lnTo>
                  <a:pt x="73" y="137"/>
                </a:lnTo>
                <a:lnTo>
                  <a:pt x="77" y="131"/>
                </a:lnTo>
                <a:lnTo>
                  <a:pt x="77" y="123"/>
                </a:lnTo>
                <a:lnTo>
                  <a:pt x="75" y="108"/>
                </a:lnTo>
                <a:lnTo>
                  <a:pt x="66" y="98"/>
                </a:lnTo>
                <a:lnTo>
                  <a:pt x="48" y="91"/>
                </a:lnTo>
                <a:lnTo>
                  <a:pt x="31" y="85"/>
                </a:lnTo>
                <a:lnTo>
                  <a:pt x="18" y="75"/>
                </a:lnTo>
                <a:lnTo>
                  <a:pt x="10" y="64"/>
                </a:lnTo>
                <a:lnTo>
                  <a:pt x="6" y="46"/>
                </a:lnTo>
                <a:lnTo>
                  <a:pt x="10" y="27"/>
                </a:lnTo>
                <a:lnTo>
                  <a:pt x="20" y="14"/>
                </a:lnTo>
                <a:lnTo>
                  <a:pt x="35" y="4"/>
                </a:lnTo>
                <a:lnTo>
                  <a:pt x="52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52" name="Rectangle 26"/>
          <p:cNvSpPr>
            <a:spLocks noChangeArrowheads="1"/>
          </p:cNvSpPr>
          <p:nvPr userDrawn="1"/>
        </p:nvSpPr>
        <p:spPr bwMode="auto">
          <a:xfrm>
            <a:off x="5675728" y="2935603"/>
            <a:ext cx="30789" cy="1006808"/>
          </a:xfrm>
          <a:prstGeom prst="rect">
            <a:avLst/>
          </a:prstGeom>
          <a:solidFill>
            <a:schemeClr val="accent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53" name="Freeform 27"/>
          <p:cNvSpPr>
            <a:spLocks/>
          </p:cNvSpPr>
          <p:nvPr userDrawn="1"/>
        </p:nvSpPr>
        <p:spPr bwMode="auto">
          <a:xfrm>
            <a:off x="1839392" y="2818603"/>
            <a:ext cx="147788" cy="146249"/>
          </a:xfrm>
          <a:custGeom>
            <a:avLst/>
            <a:gdLst>
              <a:gd name="T0" fmla="*/ 48 w 96"/>
              <a:gd name="T1" fmla="*/ 0 h 95"/>
              <a:gd name="T2" fmla="*/ 66 w 96"/>
              <a:gd name="T3" fmla="*/ 3 h 95"/>
              <a:gd name="T4" fmla="*/ 81 w 96"/>
              <a:gd name="T5" fmla="*/ 13 h 95"/>
              <a:gd name="T6" fmla="*/ 92 w 96"/>
              <a:gd name="T7" fmla="*/ 28 h 95"/>
              <a:gd name="T8" fmla="*/ 96 w 96"/>
              <a:gd name="T9" fmla="*/ 48 h 95"/>
              <a:gd name="T10" fmla="*/ 92 w 96"/>
              <a:gd name="T11" fmla="*/ 65 h 95"/>
              <a:gd name="T12" fmla="*/ 81 w 96"/>
              <a:gd name="T13" fmla="*/ 80 h 95"/>
              <a:gd name="T14" fmla="*/ 66 w 96"/>
              <a:gd name="T15" fmla="*/ 92 h 95"/>
              <a:gd name="T16" fmla="*/ 48 w 96"/>
              <a:gd name="T17" fmla="*/ 95 h 95"/>
              <a:gd name="T18" fmla="*/ 29 w 96"/>
              <a:gd name="T19" fmla="*/ 92 h 95"/>
              <a:gd name="T20" fmla="*/ 14 w 96"/>
              <a:gd name="T21" fmla="*/ 80 h 95"/>
              <a:gd name="T22" fmla="*/ 4 w 96"/>
              <a:gd name="T23" fmla="*/ 65 h 95"/>
              <a:gd name="T24" fmla="*/ 0 w 96"/>
              <a:gd name="T25" fmla="*/ 48 h 95"/>
              <a:gd name="T26" fmla="*/ 4 w 96"/>
              <a:gd name="T27" fmla="*/ 28 h 95"/>
              <a:gd name="T28" fmla="*/ 14 w 96"/>
              <a:gd name="T29" fmla="*/ 13 h 95"/>
              <a:gd name="T30" fmla="*/ 29 w 96"/>
              <a:gd name="T31" fmla="*/ 3 h 95"/>
              <a:gd name="T32" fmla="*/ 48 w 96"/>
              <a:gd name="T3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" h="95">
                <a:moveTo>
                  <a:pt x="48" y="0"/>
                </a:moveTo>
                <a:lnTo>
                  <a:pt x="66" y="3"/>
                </a:lnTo>
                <a:lnTo>
                  <a:pt x="81" y="13"/>
                </a:lnTo>
                <a:lnTo>
                  <a:pt x="92" y="28"/>
                </a:lnTo>
                <a:lnTo>
                  <a:pt x="96" y="48"/>
                </a:lnTo>
                <a:lnTo>
                  <a:pt x="92" y="65"/>
                </a:lnTo>
                <a:lnTo>
                  <a:pt x="81" y="80"/>
                </a:lnTo>
                <a:lnTo>
                  <a:pt x="66" y="92"/>
                </a:lnTo>
                <a:lnTo>
                  <a:pt x="48" y="95"/>
                </a:lnTo>
                <a:lnTo>
                  <a:pt x="29" y="92"/>
                </a:lnTo>
                <a:lnTo>
                  <a:pt x="14" y="80"/>
                </a:lnTo>
                <a:lnTo>
                  <a:pt x="4" y="65"/>
                </a:lnTo>
                <a:lnTo>
                  <a:pt x="0" y="48"/>
                </a:lnTo>
                <a:lnTo>
                  <a:pt x="4" y="28"/>
                </a:lnTo>
                <a:lnTo>
                  <a:pt x="14" y="13"/>
                </a:lnTo>
                <a:lnTo>
                  <a:pt x="29" y="3"/>
                </a:lnTo>
                <a:lnTo>
                  <a:pt x="48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54" name="Freeform 28"/>
          <p:cNvSpPr>
            <a:spLocks/>
          </p:cNvSpPr>
          <p:nvPr userDrawn="1"/>
        </p:nvSpPr>
        <p:spPr bwMode="auto">
          <a:xfrm>
            <a:off x="1543815" y="3971660"/>
            <a:ext cx="147788" cy="147788"/>
          </a:xfrm>
          <a:custGeom>
            <a:avLst/>
            <a:gdLst>
              <a:gd name="T0" fmla="*/ 48 w 96"/>
              <a:gd name="T1" fmla="*/ 0 h 96"/>
              <a:gd name="T2" fmla="*/ 67 w 96"/>
              <a:gd name="T3" fmla="*/ 4 h 96"/>
              <a:gd name="T4" fmla="*/ 83 w 96"/>
              <a:gd name="T5" fmla="*/ 15 h 96"/>
              <a:gd name="T6" fmla="*/ 92 w 96"/>
              <a:gd name="T7" fmla="*/ 31 h 96"/>
              <a:gd name="T8" fmla="*/ 96 w 96"/>
              <a:gd name="T9" fmla="*/ 48 h 96"/>
              <a:gd name="T10" fmla="*/ 92 w 96"/>
              <a:gd name="T11" fmla="*/ 67 h 96"/>
              <a:gd name="T12" fmla="*/ 83 w 96"/>
              <a:gd name="T13" fmla="*/ 83 h 96"/>
              <a:gd name="T14" fmla="*/ 67 w 96"/>
              <a:gd name="T15" fmla="*/ 92 h 96"/>
              <a:gd name="T16" fmla="*/ 48 w 96"/>
              <a:gd name="T17" fmla="*/ 96 h 96"/>
              <a:gd name="T18" fmla="*/ 29 w 96"/>
              <a:gd name="T19" fmla="*/ 92 h 96"/>
              <a:gd name="T20" fmla="*/ 14 w 96"/>
              <a:gd name="T21" fmla="*/ 83 h 96"/>
              <a:gd name="T22" fmla="*/ 4 w 96"/>
              <a:gd name="T23" fmla="*/ 67 h 96"/>
              <a:gd name="T24" fmla="*/ 0 w 96"/>
              <a:gd name="T25" fmla="*/ 48 h 96"/>
              <a:gd name="T26" fmla="*/ 4 w 96"/>
              <a:gd name="T27" fmla="*/ 31 h 96"/>
              <a:gd name="T28" fmla="*/ 14 w 96"/>
              <a:gd name="T29" fmla="*/ 15 h 96"/>
              <a:gd name="T30" fmla="*/ 29 w 96"/>
              <a:gd name="T31" fmla="*/ 4 h 96"/>
              <a:gd name="T32" fmla="*/ 48 w 96"/>
              <a:gd name="T33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" h="96">
                <a:moveTo>
                  <a:pt x="48" y="0"/>
                </a:moveTo>
                <a:lnTo>
                  <a:pt x="67" y="4"/>
                </a:lnTo>
                <a:lnTo>
                  <a:pt x="83" y="15"/>
                </a:lnTo>
                <a:lnTo>
                  <a:pt x="92" y="31"/>
                </a:lnTo>
                <a:lnTo>
                  <a:pt x="96" y="48"/>
                </a:lnTo>
                <a:lnTo>
                  <a:pt x="92" y="67"/>
                </a:lnTo>
                <a:lnTo>
                  <a:pt x="83" y="83"/>
                </a:lnTo>
                <a:lnTo>
                  <a:pt x="67" y="92"/>
                </a:lnTo>
                <a:lnTo>
                  <a:pt x="48" y="96"/>
                </a:lnTo>
                <a:lnTo>
                  <a:pt x="29" y="92"/>
                </a:lnTo>
                <a:lnTo>
                  <a:pt x="14" y="83"/>
                </a:lnTo>
                <a:lnTo>
                  <a:pt x="4" y="67"/>
                </a:lnTo>
                <a:lnTo>
                  <a:pt x="0" y="48"/>
                </a:lnTo>
                <a:lnTo>
                  <a:pt x="4" y="31"/>
                </a:lnTo>
                <a:lnTo>
                  <a:pt x="14" y="15"/>
                </a:lnTo>
                <a:lnTo>
                  <a:pt x="29" y="4"/>
                </a:lnTo>
                <a:lnTo>
                  <a:pt x="48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grpSp>
        <p:nvGrpSpPr>
          <p:cNvPr id="70" name="Groep 69"/>
          <p:cNvGrpSpPr/>
          <p:nvPr userDrawn="1"/>
        </p:nvGrpSpPr>
        <p:grpSpPr>
          <a:xfrm>
            <a:off x="1710077" y="3594493"/>
            <a:ext cx="797440" cy="451061"/>
            <a:chOff x="1710077" y="3594493"/>
            <a:chExt cx="797440" cy="451061"/>
          </a:xfrm>
        </p:grpSpPr>
        <p:sp>
          <p:nvSpPr>
            <p:cNvPr id="55" name="Freeform 29"/>
            <p:cNvSpPr>
              <a:spLocks/>
            </p:cNvSpPr>
            <p:nvPr userDrawn="1"/>
          </p:nvSpPr>
          <p:spPr bwMode="auto">
            <a:xfrm>
              <a:off x="1710077" y="3871596"/>
              <a:ext cx="378707" cy="173958"/>
            </a:xfrm>
            <a:custGeom>
              <a:avLst/>
              <a:gdLst>
                <a:gd name="T0" fmla="*/ 223 w 246"/>
                <a:gd name="T1" fmla="*/ 0 h 113"/>
                <a:gd name="T2" fmla="*/ 246 w 246"/>
                <a:gd name="T3" fmla="*/ 13 h 113"/>
                <a:gd name="T4" fmla="*/ 161 w 246"/>
                <a:gd name="T5" fmla="*/ 54 h 113"/>
                <a:gd name="T6" fmla="*/ 80 w 246"/>
                <a:gd name="T7" fmla="*/ 86 h 113"/>
                <a:gd name="T8" fmla="*/ 4 w 246"/>
                <a:gd name="T9" fmla="*/ 113 h 113"/>
                <a:gd name="T10" fmla="*/ 4 w 246"/>
                <a:gd name="T11" fmla="*/ 102 h 113"/>
                <a:gd name="T12" fmla="*/ 0 w 246"/>
                <a:gd name="T13" fmla="*/ 92 h 113"/>
                <a:gd name="T14" fmla="*/ 71 w 246"/>
                <a:gd name="T15" fmla="*/ 69 h 113"/>
                <a:gd name="T16" fmla="*/ 146 w 246"/>
                <a:gd name="T17" fmla="*/ 36 h 113"/>
                <a:gd name="T18" fmla="*/ 223 w 246"/>
                <a:gd name="T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113">
                  <a:moveTo>
                    <a:pt x="223" y="0"/>
                  </a:moveTo>
                  <a:lnTo>
                    <a:pt x="246" y="13"/>
                  </a:lnTo>
                  <a:lnTo>
                    <a:pt x="161" y="54"/>
                  </a:lnTo>
                  <a:lnTo>
                    <a:pt x="80" y="86"/>
                  </a:lnTo>
                  <a:lnTo>
                    <a:pt x="4" y="113"/>
                  </a:lnTo>
                  <a:lnTo>
                    <a:pt x="4" y="102"/>
                  </a:lnTo>
                  <a:lnTo>
                    <a:pt x="0" y="92"/>
                  </a:lnTo>
                  <a:lnTo>
                    <a:pt x="71" y="69"/>
                  </a:lnTo>
                  <a:lnTo>
                    <a:pt x="146" y="36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57" name="Freeform 31"/>
            <p:cNvSpPr>
              <a:spLocks/>
            </p:cNvSpPr>
            <p:nvPr userDrawn="1"/>
          </p:nvSpPr>
          <p:spPr bwMode="auto">
            <a:xfrm>
              <a:off x="2164217" y="3594493"/>
              <a:ext cx="343300" cy="235537"/>
            </a:xfrm>
            <a:custGeom>
              <a:avLst/>
              <a:gdLst>
                <a:gd name="T0" fmla="*/ 208 w 223"/>
                <a:gd name="T1" fmla="*/ 0 h 153"/>
                <a:gd name="T2" fmla="*/ 216 w 223"/>
                <a:gd name="T3" fmla="*/ 7 h 153"/>
                <a:gd name="T4" fmla="*/ 223 w 223"/>
                <a:gd name="T5" fmla="*/ 15 h 153"/>
                <a:gd name="T6" fmla="*/ 139 w 223"/>
                <a:gd name="T7" fmla="*/ 78 h 153"/>
                <a:gd name="T8" fmla="*/ 24 w 223"/>
                <a:gd name="T9" fmla="*/ 153 h 153"/>
                <a:gd name="T10" fmla="*/ 0 w 223"/>
                <a:gd name="T11" fmla="*/ 140 h 153"/>
                <a:gd name="T12" fmla="*/ 100 w 223"/>
                <a:gd name="T13" fmla="*/ 78 h 153"/>
                <a:gd name="T14" fmla="*/ 196 w 223"/>
                <a:gd name="T15" fmla="*/ 9 h 153"/>
                <a:gd name="T16" fmla="*/ 208 w 223"/>
                <a:gd name="T1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153">
                  <a:moveTo>
                    <a:pt x="208" y="0"/>
                  </a:moveTo>
                  <a:lnTo>
                    <a:pt x="216" y="7"/>
                  </a:lnTo>
                  <a:lnTo>
                    <a:pt x="223" y="15"/>
                  </a:lnTo>
                  <a:lnTo>
                    <a:pt x="139" y="78"/>
                  </a:lnTo>
                  <a:lnTo>
                    <a:pt x="24" y="153"/>
                  </a:lnTo>
                  <a:lnTo>
                    <a:pt x="0" y="140"/>
                  </a:lnTo>
                  <a:lnTo>
                    <a:pt x="100" y="78"/>
                  </a:lnTo>
                  <a:lnTo>
                    <a:pt x="196" y="9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grpSp>
        <p:nvGrpSpPr>
          <p:cNvPr id="71" name="Groep 70"/>
          <p:cNvGrpSpPr/>
          <p:nvPr userDrawn="1"/>
        </p:nvGrpSpPr>
        <p:grpSpPr>
          <a:xfrm>
            <a:off x="1222067" y="2738552"/>
            <a:ext cx="1791933" cy="1345488"/>
            <a:chOff x="1222067" y="2738552"/>
            <a:chExt cx="1791933" cy="1345488"/>
          </a:xfrm>
        </p:grpSpPr>
        <p:sp>
          <p:nvSpPr>
            <p:cNvPr id="56" name="Freeform 30"/>
            <p:cNvSpPr>
              <a:spLocks/>
            </p:cNvSpPr>
            <p:nvPr userDrawn="1"/>
          </p:nvSpPr>
          <p:spPr bwMode="auto">
            <a:xfrm>
              <a:off x="1222067" y="3423611"/>
              <a:ext cx="334063" cy="660429"/>
            </a:xfrm>
            <a:custGeom>
              <a:avLst/>
              <a:gdLst>
                <a:gd name="T0" fmla="*/ 173 w 217"/>
                <a:gd name="T1" fmla="*/ 0 h 429"/>
                <a:gd name="T2" fmla="*/ 217 w 217"/>
                <a:gd name="T3" fmla="*/ 44 h 429"/>
                <a:gd name="T4" fmla="*/ 173 w 217"/>
                <a:gd name="T5" fmla="*/ 92 h 429"/>
                <a:gd name="T6" fmla="*/ 134 w 217"/>
                <a:gd name="T7" fmla="*/ 138 h 429"/>
                <a:gd name="T8" fmla="*/ 102 w 217"/>
                <a:gd name="T9" fmla="*/ 182 h 429"/>
                <a:gd name="T10" fmla="*/ 77 w 217"/>
                <a:gd name="T11" fmla="*/ 224 h 429"/>
                <a:gd name="T12" fmla="*/ 58 w 217"/>
                <a:gd name="T13" fmla="*/ 262 h 429"/>
                <a:gd name="T14" fmla="*/ 48 w 217"/>
                <a:gd name="T15" fmla="*/ 299 h 429"/>
                <a:gd name="T16" fmla="*/ 44 w 217"/>
                <a:gd name="T17" fmla="*/ 329 h 429"/>
                <a:gd name="T18" fmla="*/ 50 w 217"/>
                <a:gd name="T19" fmla="*/ 356 h 429"/>
                <a:gd name="T20" fmla="*/ 63 w 217"/>
                <a:gd name="T21" fmla="*/ 377 h 429"/>
                <a:gd name="T22" fmla="*/ 84 w 217"/>
                <a:gd name="T23" fmla="*/ 394 h 429"/>
                <a:gd name="T24" fmla="*/ 113 w 217"/>
                <a:gd name="T25" fmla="*/ 404 h 429"/>
                <a:gd name="T26" fmla="*/ 152 w 217"/>
                <a:gd name="T27" fmla="*/ 410 h 429"/>
                <a:gd name="T28" fmla="*/ 194 w 217"/>
                <a:gd name="T29" fmla="*/ 408 h 429"/>
                <a:gd name="T30" fmla="*/ 196 w 217"/>
                <a:gd name="T31" fmla="*/ 417 h 429"/>
                <a:gd name="T32" fmla="*/ 198 w 217"/>
                <a:gd name="T33" fmla="*/ 427 h 429"/>
                <a:gd name="T34" fmla="*/ 154 w 217"/>
                <a:gd name="T35" fmla="*/ 429 h 429"/>
                <a:gd name="T36" fmla="*/ 113 w 217"/>
                <a:gd name="T37" fmla="*/ 425 h 429"/>
                <a:gd name="T38" fmla="*/ 77 w 217"/>
                <a:gd name="T39" fmla="*/ 417 h 429"/>
                <a:gd name="T40" fmla="*/ 48 w 217"/>
                <a:gd name="T41" fmla="*/ 402 h 429"/>
                <a:gd name="T42" fmla="*/ 25 w 217"/>
                <a:gd name="T43" fmla="*/ 383 h 429"/>
                <a:gd name="T44" fmla="*/ 8 w 217"/>
                <a:gd name="T45" fmla="*/ 354 h 429"/>
                <a:gd name="T46" fmla="*/ 0 w 217"/>
                <a:gd name="T47" fmla="*/ 322 h 429"/>
                <a:gd name="T48" fmla="*/ 2 w 217"/>
                <a:gd name="T49" fmla="*/ 285 h 429"/>
                <a:gd name="T50" fmla="*/ 12 w 217"/>
                <a:gd name="T51" fmla="*/ 243 h 429"/>
                <a:gd name="T52" fmla="*/ 29 w 217"/>
                <a:gd name="T53" fmla="*/ 199 h 429"/>
                <a:gd name="T54" fmla="*/ 56 w 217"/>
                <a:gd name="T55" fmla="*/ 151 h 429"/>
                <a:gd name="T56" fmla="*/ 88 w 217"/>
                <a:gd name="T57" fmla="*/ 103 h 429"/>
                <a:gd name="T58" fmla="*/ 127 w 217"/>
                <a:gd name="T59" fmla="*/ 51 h 429"/>
                <a:gd name="T60" fmla="*/ 173 w 217"/>
                <a:gd name="T6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7" h="429">
                  <a:moveTo>
                    <a:pt x="173" y="0"/>
                  </a:moveTo>
                  <a:lnTo>
                    <a:pt x="217" y="44"/>
                  </a:lnTo>
                  <a:lnTo>
                    <a:pt x="173" y="92"/>
                  </a:lnTo>
                  <a:lnTo>
                    <a:pt x="134" y="138"/>
                  </a:lnTo>
                  <a:lnTo>
                    <a:pt x="102" y="182"/>
                  </a:lnTo>
                  <a:lnTo>
                    <a:pt x="77" y="224"/>
                  </a:lnTo>
                  <a:lnTo>
                    <a:pt x="58" y="262"/>
                  </a:lnTo>
                  <a:lnTo>
                    <a:pt x="48" y="299"/>
                  </a:lnTo>
                  <a:lnTo>
                    <a:pt x="44" y="329"/>
                  </a:lnTo>
                  <a:lnTo>
                    <a:pt x="50" y="356"/>
                  </a:lnTo>
                  <a:lnTo>
                    <a:pt x="63" y="377"/>
                  </a:lnTo>
                  <a:lnTo>
                    <a:pt x="84" y="394"/>
                  </a:lnTo>
                  <a:lnTo>
                    <a:pt x="113" y="404"/>
                  </a:lnTo>
                  <a:lnTo>
                    <a:pt x="152" y="410"/>
                  </a:lnTo>
                  <a:lnTo>
                    <a:pt x="194" y="408"/>
                  </a:lnTo>
                  <a:lnTo>
                    <a:pt x="196" y="417"/>
                  </a:lnTo>
                  <a:lnTo>
                    <a:pt x="198" y="427"/>
                  </a:lnTo>
                  <a:lnTo>
                    <a:pt x="154" y="429"/>
                  </a:lnTo>
                  <a:lnTo>
                    <a:pt x="113" y="425"/>
                  </a:lnTo>
                  <a:lnTo>
                    <a:pt x="77" y="417"/>
                  </a:lnTo>
                  <a:lnTo>
                    <a:pt x="48" y="402"/>
                  </a:lnTo>
                  <a:lnTo>
                    <a:pt x="25" y="383"/>
                  </a:lnTo>
                  <a:lnTo>
                    <a:pt x="8" y="354"/>
                  </a:lnTo>
                  <a:lnTo>
                    <a:pt x="0" y="322"/>
                  </a:lnTo>
                  <a:lnTo>
                    <a:pt x="2" y="285"/>
                  </a:lnTo>
                  <a:lnTo>
                    <a:pt x="12" y="243"/>
                  </a:lnTo>
                  <a:lnTo>
                    <a:pt x="29" y="199"/>
                  </a:lnTo>
                  <a:lnTo>
                    <a:pt x="56" y="151"/>
                  </a:lnTo>
                  <a:lnTo>
                    <a:pt x="88" y="103"/>
                  </a:lnTo>
                  <a:lnTo>
                    <a:pt x="127" y="51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58" name="Freeform 32"/>
            <p:cNvSpPr>
              <a:spLocks/>
            </p:cNvSpPr>
            <p:nvPr userDrawn="1"/>
          </p:nvSpPr>
          <p:spPr bwMode="auto">
            <a:xfrm>
              <a:off x="1568446" y="2738552"/>
              <a:ext cx="1445554" cy="675823"/>
            </a:xfrm>
            <a:custGeom>
              <a:avLst/>
              <a:gdLst>
                <a:gd name="T0" fmla="*/ 773 w 939"/>
                <a:gd name="T1" fmla="*/ 0 h 439"/>
                <a:gd name="T2" fmla="*/ 818 w 939"/>
                <a:gd name="T3" fmla="*/ 2 h 439"/>
                <a:gd name="T4" fmla="*/ 858 w 939"/>
                <a:gd name="T5" fmla="*/ 9 h 439"/>
                <a:gd name="T6" fmla="*/ 891 w 939"/>
                <a:gd name="T7" fmla="*/ 25 h 439"/>
                <a:gd name="T8" fmla="*/ 915 w 939"/>
                <a:gd name="T9" fmla="*/ 46 h 439"/>
                <a:gd name="T10" fmla="*/ 931 w 939"/>
                <a:gd name="T11" fmla="*/ 73 h 439"/>
                <a:gd name="T12" fmla="*/ 939 w 939"/>
                <a:gd name="T13" fmla="*/ 105 h 439"/>
                <a:gd name="T14" fmla="*/ 939 w 939"/>
                <a:gd name="T15" fmla="*/ 140 h 439"/>
                <a:gd name="T16" fmla="*/ 931 w 939"/>
                <a:gd name="T17" fmla="*/ 180 h 439"/>
                <a:gd name="T18" fmla="*/ 914 w 939"/>
                <a:gd name="T19" fmla="*/ 222 h 439"/>
                <a:gd name="T20" fmla="*/ 891 w 939"/>
                <a:gd name="T21" fmla="*/ 268 h 439"/>
                <a:gd name="T22" fmla="*/ 860 w 939"/>
                <a:gd name="T23" fmla="*/ 316 h 439"/>
                <a:gd name="T24" fmla="*/ 848 w 939"/>
                <a:gd name="T25" fmla="*/ 316 h 439"/>
                <a:gd name="T26" fmla="*/ 846 w 939"/>
                <a:gd name="T27" fmla="*/ 316 h 439"/>
                <a:gd name="T28" fmla="*/ 837 w 939"/>
                <a:gd name="T29" fmla="*/ 314 h 439"/>
                <a:gd name="T30" fmla="*/ 866 w 939"/>
                <a:gd name="T31" fmla="*/ 270 h 439"/>
                <a:gd name="T32" fmla="*/ 889 w 939"/>
                <a:gd name="T33" fmla="*/ 228 h 439"/>
                <a:gd name="T34" fmla="*/ 906 w 939"/>
                <a:gd name="T35" fmla="*/ 188 h 439"/>
                <a:gd name="T36" fmla="*/ 914 w 939"/>
                <a:gd name="T37" fmla="*/ 153 h 439"/>
                <a:gd name="T38" fmla="*/ 915 w 939"/>
                <a:gd name="T39" fmla="*/ 121 h 439"/>
                <a:gd name="T40" fmla="*/ 910 w 939"/>
                <a:gd name="T41" fmla="*/ 94 h 439"/>
                <a:gd name="T42" fmla="*/ 896 w 939"/>
                <a:gd name="T43" fmla="*/ 73 h 439"/>
                <a:gd name="T44" fmla="*/ 875 w 939"/>
                <a:gd name="T45" fmla="*/ 55 h 439"/>
                <a:gd name="T46" fmla="*/ 843 w 939"/>
                <a:gd name="T47" fmla="*/ 46 h 439"/>
                <a:gd name="T48" fmla="*/ 806 w 939"/>
                <a:gd name="T49" fmla="*/ 42 h 439"/>
                <a:gd name="T50" fmla="*/ 762 w 939"/>
                <a:gd name="T51" fmla="*/ 44 h 439"/>
                <a:gd name="T52" fmla="*/ 712 w 939"/>
                <a:gd name="T53" fmla="*/ 54 h 439"/>
                <a:gd name="T54" fmla="*/ 656 w 939"/>
                <a:gd name="T55" fmla="*/ 67 h 439"/>
                <a:gd name="T56" fmla="*/ 597 w 939"/>
                <a:gd name="T57" fmla="*/ 88 h 439"/>
                <a:gd name="T58" fmla="*/ 535 w 939"/>
                <a:gd name="T59" fmla="*/ 113 h 439"/>
                <a:gd name="T60" fmla="*/ 470 w 939"/>
                <a:gd name="T61" fmla="*/ 144 h 439"/>
                <a:gd name="T62" fmla="*/ 403 w 939"/>
                <a:gd name="T63" fmla="*/ 180 h 439"/>
                <a:gd name="T64" fmla="*/ 391 w 939"/>
                <a:gd name="T65" fmla="*/ 188 h 439"/>
                <a:gd name="T66" fmla="*/ 276 w 939"/>
                <a:gd name="T67" fmla="*/ 259 h 439"/>
                <a:gd name="T68" fmla="*/ 161 w 939"/>
                <a:gd name="T69" fmla="*/ 339 h 439"/>
                <a:gd name="T70" fmla="*/ 126 w 939"/>
                <a:gd name="T71" fmla="*/ 368 h 439"/>
                <a:gd name="T72" fmla="*/ 90 w 939"/>
                <a:gd name="T73" fmla="*/ 397 h 439"/>
                <a:gd name="T74" fmla="*/ 84 w 939"/>
                <a:gd name="T75" fmla="*/ 402 h 439"/>
                <a:gd name="T76" fmla="*/ 84 w 939"/>
                <a:gd name="T77" fmla="*/ 402 h 439"/>
                <a:gd name="T78" fmla="*/ 44 w 939"/>
                <a:gd name="T79" fmla="*/ 439 h 439"/>
                <a:gd name="T80" fmla="*/ 0 w 939"/>
                <a:gd name="T81" fmla="*/ 395 h 439"/>
                <a:gd name="T82" fmla="*/ 55 w 939"/>
                <a:gd name="T83" fmla="*/ 343 h 439"/>
                <a:gd name="T84" fmla="*/ 59 w 939"/>
                <a:gd name="T85" fmla="*/ 341 h 439"/>
                <a:gd name="T86" fmla="*/ 59 w 939"/>
                <a:gd name="T87" fmla="*/ 341 h 439"/>
                <a:gd name="T88" fmla="*/ 121 w 939"/>
                <a:gd name="T89" fmla="*/ 289 h 439"/>
                <a:gd name="T90" fmla="*/ 190 w 939"/>
                <a:gd name="T91" fmla="*/ 239 h 439"/>
                <a:gd name="T92" fmla="*/ 259 w 939"/>
                <a:gd name="T93" fmla="*/ 193 h 439"/>
                <a:gd name="T94" fmla="*/ 328 w 939"/>
                <a:gd name="T95" fmla="*/ 151 h 439"/>
                <a:gd name="T96" fmla="*/ 339 w 939"/>
                <a:gd name="T97" fmla="*/ 144 h 439"/>
                <a:gd name="T98" fmla="*/ 411 w 939"/>
                <a:gd name="T99" fmla="*/ 107 h 439"/>
                <a:gd name="T100" fmla="*/ 478 w 939"/>
                <a:gd name="T101" fmla="*/ 77 h 439"/>
                <a:gd name="T102" fmla="*/ 543 w 939"/>
                <a:gd name="T103" fmla="*/ 50 h 439"/>
                <a:gd name="T104" fmla="*/ 606 w 939"/>
                <a:gd name="T105" fmla="*/ 29 h 439"/>
                <a:gd name="T106" fmla="*/ 666 w 939"/>
                <a:gd name="T107" fmla="*/ 13 h 439"/>
                <a:gd name="T108" fmla="*/ 722 w 939"/>
                <a:gd name="T109" fmla="*/ 4 h 439"/>
                <a:gd name="T110" fmla="*/ 773 w 939"/>
                <a:gd name="T111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9" h="439">
                  <a:moveTo>
                    <a:pt x="773" y="0"/>
                  </a:moveTo>
                  <a:lnTo>
                    <a:pt x="818" y="2"/>
                  </a:lnTo>
                  <a:lnTo>
                    <a:pt x="858" y="9"/>
                  </a:lnTo>
                  <a:lnTo>
                    <a:pt x="891" y="25"/>
                  </a:lnTo>
                  <a:lnTo>
                    <a:pt x="915" y="46"/>
                  </a:lnTo>
                  <a:lnTo>
                    <a:pt x="931" y="73"/>
                  </a:lnTo>
                  <a:lnTo>
                    <a:pt x="939" y="105"/>
                  </a:lnTo>
                  <a:lnTo>
                    <a:pt x="939" y="140"/>
                  </a:lnTo>
                  <a:lnTo>
                    <a:pt x="931" y="180"/>
                  </a:lnTo>
                  <a:lnTo>
                    <a:pt x="914" y="222"/>
                  </a:lnTo>
                  <a:lnTo>
                    <a:pt x="891" y="268"/>
                  </a:lnTo>
                  <a:lnTo>
                    <a:pt x="860" y="316"/>
                  </a:lnTo>
                  <a:lnTo>
                    <a:pt x="848" y="316"/>
                  </a:lnTo>
                  <a:lnTo>
                    <a:pt x="846" y="316"/>
                  </a:lnTo>
                  <a:lnTo>
                    <a:pt x="837" y="314"/>
                  </a:lnTo>
                  <a:lnTo>
                    <a:pt x="866" y="270"/>
                  </a:lnTo>
                  <a:lnTo>
                    <a:pt x="889" y="228"/>
                  </a:lnTo>
                  <a:lnTo>
                    <a:pt x="906" y="188"/>
                  </a:lnTo>
                  <a:lnTo>
                    <a:pt x="914" y="153"/>
                  </a:lnTo>
                  <a:lnTo>
                    <a:pt x="915" y="121"/>
                  </a:lnTo>
                  <a:lnTo>
                    <a:pt x="910" y="94"/>
                  </a:lnTo>
                  <a:lnTo>
                    <a:pt x="896" y="73"/>
                  </a:lnTo>
                  <a:lnTo>
                    <a:pt x="875" y="55"/>
                  </a:lnTo>
                  <a:lnTo>
                    <a:pt x="843" y="46"/>
                  </a:lnTo>
                  <a:lnTo>
                    <a:pt x="806" y="42"/>
                  </a:lnTo>
                  <a:lnTo>
                    <a:pt x="762" y="44"/>
                  </a:lnTo>
                  <a:lnTo>
                    <a:pt x="712" y="54"/>
                  </a:lnTo>
                  <a:lnTo>
                    <a:pt x="656" y="67"/>
                  </a:lnTo>
                  <a:lnTo>
                    <a:pt x="597" y="88"/>
                  </a:lnTo>
                  <a:lnTo>
                    <a:pt x="535" y="113"/>
                  </a:lnTo>
                  <a:lnTo>
                    <a:pt x="470" y="144"/>
                  </a:lnTo>
                  <a:lnTo>
                    <a:pt x="403" y="180"/>
                  </a:lnTo>
                  <a:lnTo>
                    <a:pt x="391" y="188"/>
                  </a:lnTo>
                  <a:lnTo>
                    <a:pt x="276" y="259"/>
                  </a:lnTo>
                  <a:lnTo>
                    <a:pt x="161" y="339"/>
                  </a:lnTo>
                  <a:lnTo>
                    <a:pt x="126" y="368"/>
                  </a:lnTo>
                  <a:lnTo>
                    <a:pt x="90" y="397"/>
                  </a:lnTo>
                  <a:lnTo>
                    <a:pt x="84" y="402"/>
                  </a:lnTo>
                  <a:lnTo>
                    <a:pt x="84" y="402"/>
                  </a:lnTo>
                  <a:lnTo>
                    <a:pt x="44" y="439"/>
                  </a:lnTo>
                  <a:lnTo>
                    <a:pt x="0" y="395"/>
                  </a:lnTo>
                  <a:lnTo>
                    <a:pt x="55" y="343"/>
                  </a:lnTo>
                  <a:lnTo>
                    <a:pt x="59" y="341"/>
                  </a:lnTo>
                  <a:lnTo>
                    <a:pt x="59" y="341"/>
                  </a:lnTo>
                  <a:lnTo>
                    <a:pt x="121" y="289"/>
                  </a:lnTo>
                  <a:lnTo>
                    <a:pt x="190" y="239"/>
                  </a:lnTo>
                  <a:lnTo>
                    <a:pt x="259" y="193"/>
                  </a:lnTo>
                  <a:lnTo>
                    <a:pt x="328" y="151"/>
                  </a:lnTo>
                  <a:lnTo>
                    <a:pt x="339" y="144"/>
                  </a:lnTo>
                  <a:lnTo>
                    <a:pt x="411" y="107"/>
                  </a:lnTo>
                  <a:lnTo>
                    <a:pt x="478" y="77"/>
                  </a:lnTo>
                  <a:lnTo>
                    <a:pt x="543" y="50"/>
                  </a:lnTo>
                  <a:lnTo>
                    <a:pt x="606" y="29"/>
                  </a:lnTo>
                  <a:lnTo>
                    <a:pt x="666" y="13"/>
                  </a:lnTo>
                  <a:lnTo>
                    <a:pt x="722" y="4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grpSp>
        <p:nvGrpSpPr>
          <p:cNvPr id="21" name="Groep 20"/>
          <p:cNvGrpSpPr/>
          <p:nvPr userDrawn="1"/>
        </p:nvGrpSpPr>
        <p:grpSpPr>
          <a:xfrm>
            <a:off x="1999496" y="2918669"/>
            <a:ext cx="526495" cy="341760"/>
            <a:chOff x="1999496" y="2918669"/>
            <a:chExt cx="526495" cy="341760"/>
          </a:xfrm>
        </p:grpSpPr>
        <p:sp>
          <p:nvSpPr>
            <p:cNvPr id="59" name="Freeform 33"/>
            <p:cNvSpPr>
              <a:spLocks/>
            </p:cNvSpPr>
            <p:nvPr userDrawn="1"/>
          </p:nvSpPr>
          <p:spPr bwMode="auto">
            <a:xfrm>
              <a:off x="1999496" y="2918669"/>
              <a:ext cx="76973" cy="46184"/>
            </a:xfrm>
            <a:custGeom>
              <a:avLst/>
              <a:gdLst>
                <a:gd name="T0" fmla="*/ 4 w 50"/>
                <a:gd name="T1" fmla="*/ 0 h 30"/>
                <a:gd name="T2" fmla="*/ 50 w 50"/>
                <a:gd name="T3" fmla="*/ 23 h 30"/>
                <a:gd name="T4" fmla="*/ 38 w 50"/>
                <a:gd name="T5" fmla="*/ 30 h 30"/>
                <a:gd name="T6" fmla="*/ 0 w 50"/>
                <a:gd name="T7" fmla="*/ 11 h 30"/>
                <a:gd name="T8" fmla="*/ 4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4" y="0"/>
                  </a:moveTo>
                  <a:lnTo>
                    <a:pt x="50" y="23"/>
                  </a:lnTo>
                  <a:lnTo>
                    <a:pt x="38" y="30"/>
                  </a:lnTo>
                  <a:lnTo>
                    <a:pt x="0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60" name="Freeform 34"/>
            <p:cNvSpPr>
              <a:spLocks/>
            </p:cNvSpPr>
            <p:nvPr userDrawn="1"/>
          </p:nvSpPr>
          <p:spPr bwMode="auto">
            <a:xfrm>
              <a:off x="2182691" y="3024892"/>
              <a:ext cx="343300" cy="235537"/>
            </a:xfrm>
            <a:custGeom>
              <a:avLst/>
              <a:gdLst>
                <a:gd name="T0" fmla="*/ 13 w 223"/>
                <a:gd name="T1" fmla="*/ 0 h 153"/>
                <a:gd name="T2" fmla="*/ 131 w 223"/>
                <a:gd name="T3" fmla="*/ 76 h 153"/>
                <a:gd name="T4" fmla="*/ 223 w 223"/>
                <a:gd name="T5" fmla="*/ 147 h 153"/>
                <a:gd name="T6" fmla="*/ 223 w 223"/>
                <a:gd name="T7" fmla="*/ 147 h 153"/>
                <a:gd name="T8" fmla="*/ 217 w 223"/>
                <a:gd name="T9" fmla="*/ 149 h 153"/>
                <a:gd name="T10" fmla="*/ 217 w 223"/>
                <a:gd name="T11" fmla="*/ 149 h 153"/>
                <a:gd name="T12" fmla="*/ 213 w 223"/>
                <a:gd name="T13" fmla="*/ 153 h 153"/>
                <a:gd name="T14" fmla="*/ 194 w 223"/>
                <a:gd name="T15" fmla="*/ 138 h 153"/>
                <a:gd name="T16" fmla="*/ 98 w 223"/>
                <a:gd name="T17" fmla="*/ 69 h 153"/>
                <a:gd name="T18" fmla="*/ 0 w 223"/>
                <a:gd name="T19" fmla="*/ 6 h 153"/>
                <a:gd name="T20" fmla="*/ 13 w 223"/>
                <a:gd name="T2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3" h="153">
                  <a:moveTo>
                    <a:pt x="13" y="0"/>
                  </a:moveTo>
                  <a:lnTo>
                    <a:pt x="131" y="76"/>
                  </a:lnTo>
                  <a:lnTo>
                    <a:pt x="223" y="147"/>
                  </a:lnTo>
                  <a:lnTo>
                    <a:pt x="223" y="147"/>
                  </a:lnTo>
                  <a:lnTo>
                    <a:pt x="217" y="149"/>
                  </a:lnTo>
                  <a:lnTo>
                    <a:pt x="217" y="149"/>
                  </a:lnTo>
                  <a:lnTo>
                    <a:pt x="213" y="153"/>
                  </a:lnTo>
                  <a:lnTo>
                    <a:pt x="194" y="138"/>
                  </a:lnTo>
                  <a:lnTo>
                    <a:pt x="98" y="69"/>
                  </a:lnTo>
                  <a:lnTo>
                    <a:pt x="0" y="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61" name="Freeform 35"/>
          <p:cNvSpPr>
            <a:spLocks/>
          </p:cNvSpPr>
          <p:nvPr userDrawn="1"/>
        </p:nvSpPr>
        <p:spPr bwMode="auto">
          <a:xfrm>
            <a:off x="1242081" y="2764722"/>
            <a:ext cx="1768842" cy="1345489"/>
          </a:xfrm>
          <a:custGeom>
            <a:avLst/>
            <a:gdLst>
              <a:gd name="T0" fmla="*/ 210 w 1149"/>
              <a:gd name="T1" fmla="*/ 4 h 874"/>
              <a:gd name="T2" fmla="*/ 321 w 1149"/>
              <a:gd name="T3" fmla="*/ 29 h 874"/>
              <a:gd name="T4" fmla="*/ 377 w 1149"/>
              <a:gd name="T5" fmla="*/ 60 h 874"/>
              <a:gd name="T6" fmla="*/ 267 w 1149"/>
              <a:gd name="T7" fmla="*/ 27 h 874"/>
              <a:gd name="T8" fmla="*/ 175 w 1149"/>
              <a:gd name="T9" fmla="*/ 12 h 874"/>
              <a:gd name="T10" fmla="*/ 104 w 1149"/>
              <a:gd name="T11" fmla="*/ 15 h 874"/>
              <a:gd name="T12" fmla="*/ 56 w 1149"/>
              <a:gd name="T13" fmla="*/ 42 h 874"/>
              <a:gd name="T14" fmla="*/ 35 w 1149"/>
              <a:gd name="T15" fmla="*/ 88 h 874"/>
              <a:gd name="T16" fmla="*/ 47 w 1149"/>
              <a:gd name="T17" fmla="*/ 157 h 874"/>
              <a:gd name="T18" fmla="*/ 89 w 1149"/>
              <a:gd name="T19" fmla="*/ 242 h 874"/>
              <a:gd name="T20" fmla="*/ 160 w 1149"/>
              <a:gd name="T21" fmla="*/ 334 h 874"/>
              <a:gd name="T22" fmla="*/ 248 w 1149"/>
              <a:gd name="T23" fmla="*/ 428 h 874"/>
              <a:gd name="T24" fmla="*/ 375 w 1149"/>
              <a:gd name="T25" fmla="*/ 535 h 874"/>
              <a:gd name="T26" fmla="*/ 592 w 1149"/>
              <a:gd name="T27" fmla="*/ 684 h 874"/>
              <a:gd name="T28" fmla="*/ 680 w 1149"/>
              <a:gd name="T29" fmla="*/ 734 h 874"/>
              <a:gd name="T30" fmla="*/ 809 w 1149"/>
              <a:gd name="T31" fmla="*/ 792 h 874"/>
              <a:gd name="T32" fmla="*/ 924 w 1149"/>
              <a:gd name="T33" fmla="*/ 828 h 874"/>
              <a:gd name="T34" fmla="*/ 1020 w 1149"/>
              <a:gd name="T35" fmla="*/ 842 h 874"/>
              <a:gd name="T36" fmla="*/ 1089 w 1149"/>
              <a:gd name="T37" fmla="*/ 826 h 874"/>
              <a:gd name="T38" fmla="*/ 1127 w 1149"/>
              <a:gd name="T39" fmla="*/ 788 h 874"/>
              <a:gd name="T40" fmla="*/ 1133 w 1149"/>
              <a:gd name="T41" fmla="*/ 729 h 874"/>
              <a:gd name="T42" fmla="*/ 1112 w 1149"/>
              <a:gd name="T43" fmla="*/ 660 h 874"/>
              <a:gd name="T44" fmla="*/ 1068 w 1149"/>
              <a:gd name="T45" fmla="*/ 579 h 874"/>
              <a:gd name="T46" fmla="*/ 1106 w 1149"/>
              <a:gd name="T47" fmla="*/ 621 h 874"/>
              <a:gd name="T48" fmla="*/ 1141 w 1149"/>
              <a:gd name="T49" fmla="*/ 702 h 874"/>
              <a:gd name="T50" fmla="*/ 1149 w 1149"/>
              <a:gd name="T51" fmla="*/ 775 h 874"/>
              <a:gd name="T52" fmla="*/ 1124 w 1149"/>
              <a:gd name="T53" fmla="*/ 830 h 874"/>
              <a:gd name="T54" fmla="*/ 1068 w 1149"/>
              <a:gd name="T55" fmla="*/ 865 h 874"/>
              <a:gd name="T56" fmla="*/ 983 w 1149"/>
              <a:gd name="T57" fmla="*/ 874 h 874"/>
              <a:gd name="T58" fmla="*/ 880 w 1149"/>
              <a:gd name="T59" fmla="*/ 859 h 874"/>
              <a:gd name="T60" fmla="*/ 759 w 1149"/>
              <a:gd name="T61" fmla="*/ 822 h 874"/>
              <a:gd name="T62" fmla="*/ 628 w 1149"/>
              <a:gd name="T63" fmla="*/ 763 h 874"/>
              <a:gd name="T64" fmla="*/ 536 w 1149"/>
              <a:gd name="T65" fmla="*/ 713 h 874"/>
              <a:gd name="T66" fmla="*/ 406 w 1149"/>
              <a:gd name="T67" fmla="*/ 629 h 874"/>
              <a:gd name="T68" fmla="*/ 271 w 1149"/>
              <a:gd name="T69" fmla="*/ 522 h 874"/>
              <a:gd name="T70" fmla="*/ 167 w 1149"/>
              <a:gd name="T71" fmla="*/ 420 h 874"/>
              <a:gd name="T72" fmla="*/ 83 w 1149"/>
              <a:gd name="T73" fmla="*/ 318 h 874"/>
              <a:gd name="T74" fmla="*/ 25 w 1149"/>
              <a:gd name="T75" fmla="*/ 221 h 874"/>
              <a:gd name="T76" fmla="*/ 0 w 1149"/>
              <a:gd name="T77" fmla="*/ 136 h 874"/>
              <a:gd name="T78" fmla="*/ 8 w 1149"/>
              <a:gd name="T79" fmla="*/ 69 h 874"/>
              <a:gd name="T80" fmla="*/ 48 w 1149"/>
              <a:gd name="T81" fmla="*/ 23 h 874"/>
              <a:gd name="T82" fmla="*/ 118 w 1149"/>
              <a:gd name="T83" fmla="*/ 2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49" h="874">
                <a:moveTo>
                  <a:pt x="162" y="0"/>
                </a:moveTo>
                <a:lnTo>
                  <a:pt x="210" y="4"/>
                </a:lnTo>
                <a:lnTo>
                  <a:pt x="263" y="14"/>
                </a:lnTo>
                <a:lnTo>
                  <a:pt x="321" y="29"/>
                </a:lnTo>
                <a:lnTo>
                  <a:pt x="381" y="50"/>
                </a:lnTo>
                <a:lnTo>
                  <a:pt x="377" y="60"/>
                </a:lnTo>
                <a:lnTo>
                  <a:pt x="321" y="40"/>
                </a:lnTo>
                <a:lnTo>
                  <a:pt x="267" y="27"/>
                </a:lnTo>
                <a:lnTo>
                  <a:pt x="219" y="15"/>
                </a:lnTo>
                <a:lnTo>
                  <a:pt x="175" y="12"/>
                </a:lnTo>
                <a:lnTo>
                  <a:pt x="137" y="12"/>
                </a:lnTo>
                <a:lnTo>
                  <a:pt x="104" y="15"/>
                </a:lnTo>
                <a:lnTo>
                  <a:pt x="77" y="25"/>
                </a:lnTo>
                <a:lnTo>
                  <a:pt x="56" y="42"/>
                </a:lnTo>
                <a:lnTo>
                  <a:pt x="41" y="63"/>
                </a:lnTo>
                <a:lnTo>
                  <a:pt x="35" y="88"/>
                </a:lnTo>
                <a:lnTo>
                  <a:pt x="35" y="121"/>
                </a:lnTo>
                <a:lnTo>
                  <a:pt x="47" y="157"/>
                </a:lnTo>
                <a:lnTo>
                  <a:pt x="64" y="198"/>
                </a:lnTo>
                <a:lnTo>
                  <a:pt x="89" y="242"/>
                </a:lnTo>
                <a:lnTo>
                  <a:pt x="121" y="286"/>
                </a:lnTo>
                <a:lnTo>
                  <a:pt x="160" y="334"/>
                </a:lnTo>
                <a:lnTo>
                  <a:pt x="204" y="383"/>
                </a:lnTo>
                <a:lnTo>
                  <a:pt x="248" y="428"/>
                </a:lnTo>
                <a:lnTo>
                  <a:pt x="310" y="481"/>
                </a:lnTo>
                <a:lnTo>
                  <a:pt x="375" y="535"/>
                </a:lnTo>
                <a:lnTo>
                  <a:pt x="482" y="615"/>
                </a:lnTo>
                <a:lnTo>
                  <a:pt x="592" y="684"/>
                </a:lnTo>
                <a:lnTo>
                  <a:pt x="613" y="696"/>
                </a:lnTo>
                <a:lnTo>
                  <a:pt x="680" y="734"/>
                </a:lnTo>
                <a:lnTo>
                  <a:pt x="745" y="765"/>
                </a:lnTo>
                <a:lnTo>
                  <a:pt x="809" y="792"/>
                </a:lnTo>
                <a:lnTo>
                  <a:pt x="868" y="813"/>
                </a:lnTo>
                <a:lnTo>
                  <a:pt x="924" y="828"/>
                </a:lnTo>
                <a:lnTo>
                  <a:pt x="974" y="838"/>
                </a:lnTo>
                <a:lnTo>
                  <a:pt x="1020" y="842"/>
                </a:lnTo>
                <a:lnTo>
                  <a:pt x="1058" y="838"/>
                </a:lnTo>
                <a:lnTo>
                  <a:pt x="1089" y="826"/>
                </a:lnTo>
                <a:lnTo>
                  <a:pt x="1112" y="811"/>
                </a:lnTo>
                <a:lnTo>
                  <a:pt x="1127" y="788"/>
                </a:lnTo>
                <a:lnTo>
                  <a:pt x="1133" y="759"/>
                </a:lnTo>
                <a:lnTo>
                  <a:pt x="1133" y="729"/>
                </a:lnTo>
                <a:lnTo>
                  <a:pt x="1126" y="696"/>
                </a:lnTo>
                <a:lnTo>
                  <a:pt x="1112" y="660"/>
                </a:lnTo>
                <a:lnTo>
                  <a:pt x="1093" y="619"/>
                </a:lnTo>
                <a:lnTo>
                  <a:pt x="1068" y="579"/>
                </a:lnTo>
                <a:lnTo>
                  <a:pt x="1079" y="577"/>
                </a:lnTo>
                <a:lnTo>
                  <a:pt x="1106" y="621"/>
                </a:lnTo>
                <a:lnTo>
                  <a:pt x="1126" y="663"/>
                </a:lnTo>
                <a:lnTo>
                  <a:pt x="1141" y="702"/>
                </a:lnTo>
                <a:lnTo>
                  <a:pt x="1149" y="738"/>
                </a:lnTo>
                <a:lnTo>
                  <a:pt x="1149" y="775"/>
                </a:lnTo>
                <a:lnTo>
                  <a:pt x="1141" y="805"/>
                </a:lnTo>
                <a:lnTo>
                  <a:pt x="1124" y="830"/>
                </a:lnTo>
                <a:lnTo>
                  <a:pt x="1099" y="851"/>
                </a:lnTo>
                <a:lnTo>
                  <a:pt x="1068" y="865"/>
                </a:lnTo>
                <a:lnTo>
                  <a:pt x="1030" y="872"/>
                </a:lnTo>
                <a:lnTo>
                  <a:pt x="983" y="874"/>
                </a:lnTo>
                <a:lnTo>
                  <a:pt x="934" y="870"/>
                </a:lnTo>
                <a:lnTo>
                  <a:pt x="880" y="859"/>
                </a:lnTo>
                <a:lnTo>
                  <a:pt x="820" y="844"/>
                </a:lnTo>
                <a:lnTo>
                  <a:pt x="759" y="822"/>
                </a:lnTo>
                <a:lnTo>
                  <a:pt x="694" y="796"/>
                </a:lnTo>
                <a:lnTo>
                  <a:pt x="628" y="763"/>
                </a:lnTo>
                <a:lnTo>
                  <a:pt x="559" y="727"/>
                </a:lnTo>
                <a:lnTo>
                  <a:pt x="536" y="713"/>
                </a:lnTo>
                <a:lnTo>
                  <a:pt x="471" y="673"/>
                </a:lnTo>
                <a:lnTo>
                  <a:pt x="406" y="629"/>
                </a:lnTo>
                <a:lnTo>
                  <a:pt x="336" y="575"/>
                </a:lnTo>
                <a:lnTo>
                  <a:pt x="271" y="522"/>
                </a:lnTo>
                <a:lnTo>
                  <a:pt x="210" y="464"/>
                </a:lnTo>
                <a:lnTo>
                  <a:pt x="167" y="420"/>
                </a:lnTo>
                <a:lnTo>
                  <a:pt x="121" y="368"/>
                </a:lnTo>
                <a:lnTo>
                  <a:pt x="83" y="318"/>
                </a:lnTo>
                <a:lnTo>
                  <a:pt x="50" y="268"/>
                </a:lnTo>
                <a:lnTo>
                  <a:pt x="25" y="221"/>
                </a:lnTo>
                <a:lnTo>
                  <a:pt x="8" y="176"/>
                </a:lnTo>
                <a:lnTo>
                  <a:pt x="0" y="136"/>
                </a:lnTo>
                <a:lnTo>
                  <a:pt x="0" y="100"/>
                </a:lnTo>
                <a:lnTo>
                  <a:pt x="8" y="69"/>
                </a:lnTo>
                <a:lnTo>
                  <a:pt x="23" y="44"/>
                </a:lnTo>
                <a:lnTo>
                  <a:pt x="48" y="23"/>
                </a:lnTo>
                <a:lnTo>
                  <a:pt x="79" y="10"/>
                </a:lnTo>
                <a:lnTo>
                  <a:pt x="118" y="2"/>
                </a:lnTo>
                <a:lnTo>
                  <a:pt x="162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62" name="Freeform 36"/>
          <p:cNvSpPr>
            <a:spLocks/>
          </p:cNvSpPr>
          <p:nvPr userDrawn="1"/>
        </p:nvSpPr>
        <p:spPr bwMode="auto">
          <a:xfrm>
            <a:off x="1913286" y="3257350"/>
            <a:ext cx="538811" cy="366392"/>
          </a:xfrm>
          <a:custGeom>
            <a:avLst/>
            <a:gdLst>
              <a:gd name="T0" fmla="*/ 0 w 350"/>
              <a:gd name="T1" fmla="*/ 0 h 238"/>
              <a:gd name="T2" fmla="*/ 98 w 350"/>
              <a:gd name="T3" fmla="*/ 0 h 238"/>
              <a:gd name="T4" fmla="*/ 175 w 350"/>
              <a:gd name="T5" fmla="*/ 171 h 238"/>
              <a:gd name="T6" fmla="*/ 252 w 350"/>
              <a:gd name="T7" fmla="*/ 0 h 238"/>
              <a:gd name="T8" fmla="*/ 350 w 350"/>
              <a:gd name="T9" fmla="*/ 0 h 238"/>
              <a:gd name="T10" fmla="*/ 233 w 350"/>
              <a:gd name="T11" fmla="*/ 238 h 238"/>
              <a:gd name="T12" fmla="*/ 117 w 350"/>
              <a:gd name="T13" fmla="*/ 238 h 238"/>
              <a:gd name="T14" fmla="*/ 0 w 350"/>
              <a:gd name="T15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0" h="238">
                <a:moveTo>
                  <a:pt x="0" y="0"/>
                </a:moveTo>
                <a:lnTo>
                  <a:pt x="98" y="0"/>
                </a:lnTo>
                <a:lnTo>
                  <a:pt x="175" y="171"/>
                </a:lnTo>
                <a:lnTo>
                  <a:pt x="252" y="0"/>
                </a:lnTo>
                <a:lnTo>
                  <a:pt x="350" y="0"/>
                </a:lnTo>
                <a:lnTo>
                  <a:pt x="233" y="238"/>
                </a:lnTo>
                <a:lnTo>
                  <a:pt x="117" y="2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63" name="Freeform 37"/>
          <p:cNvSpPr>
            <a:spLocks noEditPoints="1"/>
          </p:cNvSpPr>
          <p:nvPr userDrawn="1"/>
        </p:nvSpPr>
        <p:spPr bwMode="auto">
          <a:xfrm>
            <a:off x="2498281" y="3248113"/>
            <a:ext cx="523417" cy="381786"/>
          </a:xfrm>
          <a:custGeom>
            <a:avLst/>
            <a:gdLst>
              <a:gd name="T0" fmla="*/ 167 w 340"/>
              <a:gd name="T1" fmla="*/ 66 h 248"/>
              <a:gd name="T2" fmla="*/ 139 w 340"/>
              <a:gd name="T3" fmla="*/ 68 h 248"/>
              <a:gd name="T4" fmla="*/ 118 w 340"/>
              <a:gd name="T5" fmla="*/ 71 h 248"/>
              <a:gd name="T6" fmla="*/ 104 w 340"/>
              <a:gd name="T7" fmla="*/ 77 h 248"/>
              <a:gd name="T8" fmla="*/ 95 w 340"/>
              <a:gd name="T9" fmla="*/ 89 h 248"/>
              <a:gd name="T10" fmla="*/ 91 w 340"/>
              <a:gd name="T11" fmla="*/ 104 h 248"/>
              <a:gd name="T12" fmla="*/ 89 w 340"/>
              <a:gd name="T13" fmla="*/ 125 h 248"/>
              <a:gd name="T14" fmla="*/ 91 w 340"/>
              <a:gd name="T15" fmla="*/ 148 h 248"/>
              <a:gd name="T16" fmla="*/ 95 w 340"/>
              <a:gd name="T17" fmla="*/ 165 h 248"/>
              <a:gd name="T18" fmla="*/ 104 w 340"/>
              <a:gd name="T19" fmla="*/ 175 h 248"/>
              <a:gd name="T20" fmla="*/ 119 w 340"/>
              <a:gd name="T21" fmla="*/ 181 h 248"/>
              <a:gd name="T22" fmla="*/ 141 w 340"/>
              <a:gd name="T23" fmla="*/ 183 h 248"/>
              <a:gd name="T24" fmla="*/ 169 w 340"/>
              <a:gd name="T25" fmla="*/ 185 h 248"/>
              <a:gd name="T26" fmla="*/ 202 w 340"/>
              <a:gd name="T27" fmla="*/ 183 h 248"/>
              <a:gd name="T28" fmla="*/ 225 w 340"/>
              <a:gd name="T29" fmla="*/ 179 h 248"/>
              <a:gd name="T30" fmla="*/ 239 w 340"/>
              <a:gd name="T31" fmla="*/ 173 h 248"/>
              <a:gd name="T32" fmla="*/ 248 w 340"/>
              <a:gd name="T33" fmla="*/ 162 h 248"/>
              <a:gd name="T34" fmla="*/ 250 w 340"/>
              <a:gd name="T35" fmla="*/ 146 h 248"/>
              <a:gd name="T36" fmla="*/ 252 w 340"/>
              <a:gd name="T37" fmla="*/ 123 h 248"/>
              <a:gd name="T38" fmla="*/ 252 w 340"/>
              <a:gd name="T39" fmla="*/ 104 h 248"/>
              <a:gd name="T40" fmla="*/ 248 w 340"/>
              <a:gd name="T41" fmla="*/ 89 h 248"/>
              <a:gd name="T42" fmla="*/ 239 w 340"/>
              <a:gd name="T43" fmla="*/ 77 h 248"/>
              <a:gd name="T44" fmla="*/ 225 w 340"/>
              <a:gd name="T45" fmla="*/ 71 h 248"/>
              <a:gd name="T46" fmla="*/ 202 w 340"/>
              <a:gd name="T47" fmla="*/ 68 h 248"/>
              <a:gd name="T48" fmla="*/ 167 w 340"/>
              <a:gd name="T49" fmla="*/ 66 h 248"/>
              <a:gd name="T50" fmla="*/ 164 w 340"/>
              <a:gd name="T51" fmla="*/ 0 h 248"/>
              <a:gd name="T52" fmla="*/ 208 w 340"/>
              <a:gd name="T53" fmla="*/ 2 h 248"/>
              <a:gd name="T54" fmla="*/ 244 w 340"/>
              <a:gd name="T55" fmla="*/ 4 h 248"/>
              <a:gd name="T56" fmla="*/ 275 w 340"/>
              <a:gd name="T57" fmla="*/ 8 h 248"/>
              <a:gd name="T58" fmla="*/ 300 w 340"/>
              <a:gd name="T59" fmla="*/ 18 h 248"/>
              <a:gd name="T60" fmla="*/ 317 w 340"/>
              <a:gd name="T61" fmla="*/ 29 h 248"/>
              <a:gd name="T62" fmla="*/ 331 w 340"/>
              <a:gd name="T63" fmla="*/ 46 h 248"/>
              <a:gd name="T64" fmla="*/ 338 w 340"/>
              <a:gd name="T65" fmla="*/ 71 h 248"/>
              <a:gd name="T66" fmla="*/ 340 w 340"/>
              <a:gd name="T67" fmla="*/ 102 h 248"/>
              <a:gd name="T68" fmla="*/ 340 w 340"/>
              <a:gd name="T69" fmla="*/ 140 h 248"/>
              <a:gd name="T70" fmla="*/ 338 w 340"/>
              <a:gd name="T71" fmla="*/ 171 h 248"/>
              <a:gd name="T72" fmla="*/ 333 w 340"/>
              <a:gd name="T73" fmla="*/ 196 h 248"/>
              <a:gd name="T74" fmla="*/ 323 w 340"/>
              <a:gd name="T75" fmla="*/ 215 h 248"/>
              <a:gd name="T76" fmla="*/ 308 w 340"/>
              <a:gd name="T77" fmla="*/ 229 h 248"/>
              <a:gd name="T78" fmla="*/ 285 w 340"/>
              <a:gd name="T79" fmla="*/ 238 h 248"/>
              <a:gd name="T80" fmla="*/ 254 w 340"/>
              <a:gd name="T81" fmla="*/ 244 h 248"/>
              <a:gd name="T82" fmla="*/ 214 w 340"/>
              <a:gd name="T83" fmla="*/ 248 h 248"/>
              <a:gd name="T84" fmla="*/ 164 w 340"/>
              <a:gd name="T85" fmla="*/ 248 h 248"/>
              <a:gd name="T86" fmla="*/ 121 w 340"/>
              <a:gd name="T87" fmla="*/ 248 h 248"/>
              <a:gd name="T88" fmla="*/ 89 w 340"/>
              <a:gd name="T89" fmla="*/ 246 h 248"/>
              <a:gd name="T90" fmla="*/ 60 w 340"/>
              <a:gd name="T91" fmla="*/ 240 h 248"/>
              <a:gd name="T92" fmla="*/ 37 w 340"/>
              <a:gd name="T93" fmla="*/ 232 h 248"/>
              <a:gd name="T94" fmla="*/ 22 w 340"/>
              <a:gd name="T95" fmla="*/ 219 h 248"/>
              <a:gd name="T96" fmla="*/ 10 w 340"/>
              <a:gd name="T97" fmla="*/ 200 h 248"/>
              <a:gd name="T98" fmla="*/ 2 w 340"/>
              <a:gd name="T99" fmla="*/ 175 h 248"/>
              <a:gd name="T100" fmla="*/ 0 w 340"/>
              <a:gd name="T101" fmla="*/ 140 h 248"/>
              <a:gd name="T102" fmla="*/ 0 w 340"/>
              <a:gd name="T103" fmla="*/ 106 h 248"/>
              <a:gd name="T104" fmla="*/ 2 w 340"/>
              <a:gd name="T105" fmla="*/ 77 h 248"/>
              <a:gd name="T106" fmla="*/ 8 w 340"/>
              <a:gd name="T107" fmla="*/ 54 h 248"/>
              <a:gd name="T108" fmla="*/ 16 w 340"/>
              <a:gd name="T109" fmla="*/ 37 h 248"/>
              <a:gd name="T110" fmla="*/ 31 w 340"/>
              <a:gd name="T111" fmla="*/ 22 h 248"/>
              <a:gd name="T112" fmla="*/ 50 w 340"/>
              <a:gd name="T113" fmla="*/ 12 h 248"/>
              <a:gd name="T114" fmla="*/ 79 w 340"/>
              <a:gd name="T115" fmla="*/ 6 h 248"/>
              <a:gd name="T116" fmla="*/ 116 w 340"/>
              <a:gd name="T117" fmla="*/ 2 h 248"/>
              <a:gd name="T118" fmla="*/ 164 w 340"/>
              <a:gd name="T11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0" h="248">
                <a:moveTo>
                  <a:pt x="167" y="66"/>
                </a:moveTo>
                <a:lnTo>
                  <a:pt x="139" y="68"/>
                </a:lnTo>
                <a:lnTo>
                  <a:pt x="118" y="71"/>
                </a:lnTo>
                <a:lnTo>
                  <a:pt x="104" y="77"/>
                </a:lnTo>
                <a:lnTo>
                  <a:pt x="95" y="89"/>
                </a:lnTo>
                <a:lnTo>
                  <a:pt x="91" y="104"/>
                </a:lnTo>
                <a:lnTo>
                  <a:pt x="89" y="125"/>
                </a:lnTo>
                <a:lnTo>
                  <a:pt x="91" y="148"/>
                </a:lnTo>
                <a:lnTo>
                  <a:pt x="95" y="165"/>
                </a:lnTo>
                <a:lnTo>
                  <a:pt x="104" y="175"/>
                </a:lnTo>
                <a:lnTo>
                  <a:pt x="119" y="181"/>
                </a:lnTo>
                <a:lnTo>
                  <a:pt x="141" y="183"/>
                </a:lnTo>
                <a:lnTo>
                  <a:pt x="169" y="185"/>
                </a:lnTo>
                <a:lnTo>
                  <a:pt x="202" y="183"/>
                </a:lnTo>
                <a:lnTo>
                  <a:pt x="225" y="179"/>
                </a:lnTo>
                <a:lnTo>
                  <a:pt x="239" y="173"/>
                </a:lnTo>
                <a:lnTo>
                  <a:pt x="248" y="162"/>
                </a:lnTo>
                <a:lnTo>
                  <a:pt x="250" y="146"/>
                </a:lnTo>
                <a:lnTo>
                  <a:pt x="252" y="123"/>
                </a:lnTo>
                <a:lnTo>
                  <a:pt x="252" y="104"/>
                </a:lnTo>
                <a:lnTo>
                  <a:pt x="248" y="89"/>
                </a:lnTo>
                <a:lnTo>
                  <a:pt x="239" y="77"/>
                </a:lnTo>
                <a:lnTo>
                  <a:pt x="225" y="71"/>
                </a:lnTo>
                <a:lnTo>
                  <a:pt x="202" y="68"/>
                </a:lnTo>
                <a:lnTo>
                  <a:pt x="167" y="66"/>
                </a:lnTo>
                <a:close/>
                <a:moveTo>
                  <a:pt x="164" y="0"/>
                </a:moveTo>
                <a:lnTo>
                  <a:pt x="208" y="2"/>
                </a:lnTo>
                <a:lnTo>
                  <a:pt x="244" y="4"/>
                </a:lnTo>
                <a:lnTo>
                  <a:pt x="275" y="8"/>
                </a:lnTo>
                <a:lnTo>
                  <a:pt x="300" y="18"/>
                </a:lnTo>
                <a:lnTo>
                  <a:pt x="317" y="29"/>
                </a:lnTo>
                <a:lnTo>
                  <a:pt x="331" y="46"/>
                </a:lnTo>
                <a:lnTo>
                  <a:pt x="338" y="71"/>
                </a:lnTo>
                <a:lnTo>
                  <a:pt x="340" y="102"/>
                </a:lnTo>
                <a:lnTo>
                  <a:pt x="340" y="140"/>
                </a:lnTo>
                <a:lnTo>
                  <a:pt x="338" y="171"/>
                </a:lnTo>
                <a:lnTo>
                  <a:pt x="333" y="196"/>
                </a:lnTo>
                <a:lnTo>
                  <a:pt x="323" y="215"/>
                </a:lnTo>
                <a:lnTo>
                  <a:pt x="308" y="229"/>
                </a:lnTo>
                <a:lnTo>
                  <a:pt x="285" y="238"/>
                </a:lnTo>
                <a:lnTo>
                  <a:pt x="254" y="244"/>
                </a:lnTo>
                <a:lnTo>
                  <a:pt x="214" y="248"/>
                </a:lnTo>
                <a:lnTo>
                  <a:pt x="164" y="248"/>
                </a:lnTo>
                <a:lnTo>
                  <a:pt x="121" y="248"/>
                </a:lnTo>
                <a:lnTo>
                  <a:pt x="89" y="246"/>
                </a:lnTo>
                <a:lnTo>
                  <a:pt x="60" y="240"/>
                </a:lnTo>
                <a:lnTo>
                  <a:pt x="37" y="232"/>
                </a:lnTo>
                <a:lnTo>
                  <a:pt x="22" y="219"/>
                </a:lnTo>
                <a:lnTo>
                  <a:pt x="10" y="200"/>
                </a:lnTo>
                <a:lnTo>
                  <a:pt x="2" y="175"/>
                </a:lnTo>
                <a:lnTo>
                  <a:pt x="0" y="140"/>
                </a:lnTo>
                <a:lnTo>
                  <a:pt x="0" y="106"/>
                </a:lnTo>
                <a:lnTo>
                  <a:pt x="2" y="77"/>
                </a:lnTo>
                <a:lnTo>
                  <a:pt x="8" y="54"/>
                </a:lnTo>
                <a:lnTo>
                  <a:pt x="16" y="37"/>
                </a:lnTo>
                <a:lnTo>
                  <a:pt x="31" y="22"/>
                </a:lnTo>
                <a:lnTo>
                  <a:pt x="50" y="12"/>
                </a:lnTo>
                <a:lnTo>
                  <a:pt x="79" y="6"/>
                </a:lnTo>
                <a:lnTo>
                  <a:pt x="116" y="2"/>
                </a:lnTo>
                <a:lnTo>
                  <a:pt x="164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64" name="Freeform 38"/>
          <p:cNvSpPr>
            <a:spLocks noEditPoints="1"/>
          </p:cNvSpPr>
          <p:nvPr userDrawn="1"/>
        </p:nvSpPr>
        <p:spPr bwMode="auto">
          <a:xfrm>
            <a:off x="3101749" y="3251192"/>
            <a:ext cx="526496" cy="543430"/>
          </a:xfrm>
          <a:custGeom>
            <a:avLst/>
            <a:gdLst>
              <a:gd name="T0" fmla="*/ 136 w 342"/>
              <a:gd name="T1" fmla="*/ 66 h 353"/>
              <a:gd name="T2" fmla="*/ 102 w 342"/>
              <a:gd name="T3" fmla="*/ 75 h 353"/>
              <a:gd name="T4" fmla="*/ 90 w 342"/>
              <a:gd name="T5" fmla="*/ 98 h 353"/>
              <a:gd name="T6" fmla="*/ 90 w 342"/>
              <a:gd name="T7" fmla="*/ 140 h 353"/>
              <a:gd name="T8" fmla="*/ 104 w 342"/>
              <a:gd name="T9" fmla="*/ 165 h 353"/>
              <a:gd name="T10" fmla="*/ 140 w 342"/>
              <a:gd name="T11" fmla="*/ 175 h 353"/>
              <a:gd name="T12" fmla="*/ 204 w 342"/>
              <a:gd name="T13" fmla="*/ 175 h 353"/>
              <a:gd name="T14" fmla="*/ 242 w 342"/>
              <a:gd name="T15" fmla="*/ 163 h 353"/>
              <a:gd name="T16" fmla="*/ 254 w 342"/>
              <a:gd name="T17" fmla="*/ 131 h 353"/>
              <a:gd name="T18" fmla="*/ 248 w 342"/>
              <a:gd name="T19" fmla="*/ 87 h 353"/>
              <a:gd name="T20" fmla="*/ 225 w 342"/>
              <a:gd name="T21" fmla="*/ 67 h 353"/>
              <a:gd name="T22" fmla="*/ 165 w 342"/>
              <a:gd name="T23" fmla="*/ 64 h 353"/>
              <a:gd name="T24" fmla="*/ 171 w 342"/>
              <a:gd name="T25" fmla="*/ 0 h 353"/>
              <a:gd name="T26" fmla="*/ 225 w 342"/>
              <a:gd name="T27" fmla="*/ 10 h 353"/>
              <a:gd name="T28" fmla="*/ 254 w 342"/>
              <a:gd name="T29" fmla="*/ 48 h 353"/>
              <a:gd name="T30" fmla="*/ 342 w 342"/>
              <a:gd name="T31" fmla="*/ 4 h 353"/>
              <a:gd name="T32" fmla="*/ 340 w 342"/>
              <a:gd name="T33" fmla="*/ 276 h 353"/>
              <a:gd name="T34" fmla="*/ 315 w 342"/>
              <a:gd name="T35" fmla="*/ 319 h 353"/>
              <a:gd name="T36" fmla="*/ 275 w 342"/>
              <a:gd name="T37" fmla="*/ 344 h 353"/>
              <a:gd name="T38" fmla="*/ 211 w 342"/>
              <a:gd name="T39" fmla="*/ 351 h 353"/>
              <a:gd name="T40" fmla="*/ 129 w 342"/>
              <a:gd name="T41" fmla="*/ 351 h 353"/>
              <a:gd name="T42" fmla="*/ 65 w 342"/>
              <a:gd name="T43" fmla="*/ 342 h 353"/>
              <a:gd name="T44" fmla="*/ 25 w 342"/>
              <a:gd name="T45" fmla="*/ 317 h 353"/>
              <a:gd name="T46" fmla="*/ 10 w 342"/>
              <a:gd name="T47" fmla="*/ 267 h 353"/>
              <a:gd name="T48" fmla="*/ 106 w 342"/>
              <a:gd name="T49" fmla="*/ 280 h 353"/>
              <a:gd name="T50" fmla="*/ 140 w 342"/>
              <a:gd name="T51" fmla="*/ 290 h 353"/>
              <a:gd name="T52" fmla="*/ 207 w 342"/>
              <a:gd name="T53" fmla="*/ 290 h 353"/>
              <a:gd name="T54" fmla="*/ 244 w 342"/>
              <a:gd name="T55" fmla="*/ 275 h 353"/>
              <a:gd name="T56" fmla="*/ 254 w 342"/>
              <a:gd name="T57" fmla="*/ 236 h 353"/>
              <a:gd name="T58" fmla="*/ 242 w 342"/>
              <a:gd name="T59" fmla="*/ 211 h 353"/>
              <a:gd name="T60" fmla="*/ 209 w 342"/>
              <a:gd name="T61" fmla="*/ 232 h 353"/>
              <a:gd name="T62" fmla="*/ 150 w 342"/>
              <a:gd name="T63" fmla="*/ 240 h 353"/>
              <a:gd name="T64" fmla="*/ 73 w 342"/>
              <a:gd name="T65" fmla="*/ 234 h 353"/>
              <a:gd name="T66" fmla="*/ 25 w 342"/>
              <a:gd name="T67" fmla="*/ 213 h 353"/>
              <a:gd name="T68" fmla="*/ 2 w 342"/>
              <a:gd name="T69" fmla="*/ 167 h 353"/>
              <a:gd name="T70" fmla="*/ 2 w 342"/>
              <a:gd name="T71" fmla="*/ 106 h 353"/>
              <a:gd name="T72" fmla="*/ 10 w 342"/>
              <a:gd name="T73" fmla="*/ 46 h 353"/>
              <a:gd name="T74" fmla="*/ 50 w 342"/>
              <a:gd name="T75" fmla="*/ 12 h 353"/>
              <a:gd name="T76" fmla="*/ 129 w 342"/>
              <a:gd name="T77" fmla="*/ 0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42" h="353">
                <a:moveTo>
                  <a:pt x="165" y="64"/>
                </a:moveTo>
                <a:lnTo>
                  <a:pt x="136" y="66"/>
                </a:lnTo>
                <a:lnTo>
                  <a:pt x="115" y="67"/>
                </a:lnTo>
                <a:lnTo>
                  <a:pt x="102" y="75"/>
                </a:lnTo>
                <a:lnTo>
                  <a:pt x="94" y="85"/>
                </a:lnTo>
                <a:lnTo>
                  <a:pt x="90" y="98"/>
                </a:lnTo>
                <a:lnTo>
                  <a:pt x="90" y="119"/>
                </a:lnTo>
                <a:lnTo>
                  <a:pt x="90" y="140"/>
                </a:lnTo>
                <a:lnTo>
                  <a:pt x="94" y="156"/>
                </a:lnTo>
                <a:lnTo>
                  <a:pt x="104" y="165"/>
                </a:lnTo>
                <a:lnTo>
                  <a:pt x="117" y="171"/>
                </a:lnTo>
                <a:lnTo>
                  <a:pt x="140" y="175"/>
                </a:lnTo>
                <a:lnTo>
                  <a:pt x="171" y="175"/>
                </a:lnTo>
                <a:lnTo>
                  <a:pt x="204" y="175"/>
                </a:lnTo>
                <a:lnTo>
                  <a:pt x="227" y="171"/>
                </a:lnTo>
                <a:lnTo>
                  <a:pt x="242" y="163"/>
                </a:lnTo>
                <a:lnTo>
                  <a:pt x="250" y="150"/>
                </a:lnTo>
                <a:lnTo>
                  <a:pt x="254" y="131"/>
                </a:lnTo>
                <a:lnTo>
                  <a:pt x="252" y="104"/>
                </a:lnTo>
                <a:lnTo>
                  <a:pt x="248" y="87"/>
                </a:lnTo>
                <a:lnTo>
                  <a:pt x="240" y="75"/>
                </a:lnTo>
                <a:lnTo>
                  <a:pt x="225" y="67"/>
                </a:lnTo>
                <a:lnTo>
                  <a:pt x="200" y="66"/>
                </a:lnTo>
                <a:lnTo>
                  <a:pt x="165" y="64"/>
                </a:lnTo>
                <a:close/>
                <a:moveTo>
                  <a:pt x="129" y="0"/>
                </a:moveTo>
                <a:lnTo>
                  <a:pt x="171" y="0"/>
                </a:lnTo>
                <a:lnTo>
                  <a:pt x="202" y="2"/>
                </a:lnTo>
                <a:lnTo>
                  <a:pt x="225" y="10"/>
                </a:lnTo>
                <a:lnTo>
                  <a:pt x="242" y="25"/>
                </a:lnTo>
                <a:lnTo>
                  <a:pt x="254" y="48"/>
                </a:lnTo>
                <a:lnTo>
                  <a:pt x="254" y="4"/>
                </a:lnTo>
                <a:lnTo>
                  <a:pt x="342" y="4"/>
                </a:lnTo>
                <a:lnTo>
                  <a:pt x="342" y="252"/>
                </a:lnTo>
                <a:lnTo>
                  <a:pt x="340" y="276"/>
                </a:lnTo>
                <a:lnTo>
                  <a:pt x="330" y="299"/>
                </a:lnTo>
                <a:lnTo>
                  <a:pt x="315" y="319"/>
                </a:lnTo>
                <a:lnTo>
                  <a:pt x="296" y="334"/>
                </a:lnTo>
                <a:lnTo>
                  <a:pt x="275" y="344"/>
                </a:lnTo>
                <a:lnTo>
                  <a:pt x="246" y="349"/>
                </a:lnTo>
                <a:lnTo>
                  <a:pt x="211" y="351"/>
                </a:lnTo>
                <a:lnTo>
                  <a:pt x="169" y="353"/>
                </a:lnTo>
                <a:lnTo>
                  <a:pt x="129" y="351"/>
                </a:lnTo>
                <a:lnTo>
                  <a:pt x="94" y="349"/>
                </a:lnTo>
                <a:lnTo>
                  <a:pt x="65" y="342"/>
                </a:lnTo>
                <a:lnTo>
                  <a:pt x="42" y="332"/>
                </a:lnTo>
                <a:lnTo>
                  <a:pt x="25" y="317"/>
                </a:lnTo>
                <a:lnTo>
                  <a:pt x="15" y="296"/>
                </a:lnTo>
                <a:lnTo>
                  <a:pt x="10" y="267"/>
                </a:lnTo>
                <a:lnTo>
                  <a:pt x="100" y="267"/>
                </a:lnTo>
                <a:lnTo>
                  <a:pt x="106" y="280"/>
                </a:lnTo>
                <a:lnTo>
                  <a:pt x="119" y="288"/>
                </a:lnTo>
                <a:lnTo>
                  <a:pt x="140" y="290"/>
                </a:lnTo>
                <a:lnTo>
                  <a:pt x="173" y="292"/>
                </a:lnTo>
                <a:lnTo>
                  <a:pt x="207" y="290"/>
                </a:lnTo>
                <a:lnTo>
                  <a:pt x="231" y="284"/>
                </a:lnTo>
                <a:lnTo>
                  <a:pt x="244" y="275"/>
                </a:lnTo>
                <a:lnTo>
                  <a:pt x="252" y="259"/>
                </a:lnTo>
                <a:lnTo>
                  <a:pt x="254" y="236"/>
                </a:lnTo>
                <a:lnTo>
                  <a:pt x="254" y="192"/>
                </a:lnTo>
                <a:lnTo>
                  <a:pt x="242" y="211"/>
                </a:lnTo>
                <a:lnTo>
                  <a:pt x="229" y="225"/>
                </a:lnTo>
                <a:lnTo>
                  <a:pt x="209" y="232"/>
                </a:lnTo>
                <a:lnTo>
                  <a:pt x="184" y="238"/>
                </a:lnTo>
                <a:lnTo>
                  <a:pt x="150" y="240"/>
                </a:lnTo>
                <a:lnTo>
                  <a:pt x="108" y="238"/>
                </a:lnTo>
                <a:lnTo>
                  <a:pt x="73" y="234"/>
                </a:lnTo>
                <a:lnTo>
                  <a:pt x="46" y="227"/>
                </a:lnTo>
                <a:lnTo>
                  <a:pt x="25" y="213"/>
                </a:lnTo>
                <a:lnTo>
                  <a:pt x="12" y="194"/>
                </a:lnTo>
                <a:lnTo>
                  <a:pt x="2" y="167"/>
                </a:lnTo>
                <a:lnTo>
                  <a:pt x="0" y="131"/>
                </a:lnTo>
                <a:lnTo>
                  <a:pt x="2" y="106"/>
                </a:lnTo>
                <a:lnTo>
                  <a:pt x="4" y="73"/>
                </a:lnTo>
                <a:lnTo>
                  <a:pt x="10" y="46"/>
                </a:lnTo>
                <a:lnTo>
                  <a:pt x="25" y="25"/>
                </a:lnTo>
                <a:lnTo>
                  <a:pt x="50" y="12"/>
                </a:lnTo>
                <a:lnTo>
                  <a:pt x="85" y="2"/>
                </a:lnTo>
                <a:lnTo>
                  <a:pt x="129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65" name="Freeform 39"/>
          <p:cNvSpPr>
            <a:spLocks noEditPoints="1"/>
          </p:cNvSpPr>
          <p:nvPr userDrawn="1"/>
        </p:nvSpPr>
        <p:spPr bwMode="auto">
          <a:xfrm>
            <a:off x="3711376" y="3251192"/>
            <a:ext cx="492628" cy="378707"/>
          </a:xfrm>
          <a:custGeom>
            <a:avLst/>
            <a:gdLst>
              <a:gd name="T0" fmla="*/ 165 w 320"/>
              <a:gd name="T1" fmla="*/ 52 h 246"/>
              <a:gd name="T2" fmla="*/ 138 w 320"/>
              <a:gd name="T3" fmla="*/ 52 h 246"/>
              <a:gd name="T4" fmla="*/ 117 w 320"/>
              <a:gd name="T5" fmla="*/ 56 h 246"/>
              <a:gd name="T6" fmla="*/ 99 w 320"/>
              <a:gd name="T7" fmla="*/ 60 h 246"/>
              <a:gd name="T8" fmla="*/ 90 w 320"/>
              <a:gd name="T9" fmla="*/ 71 h 246"/>
              <a:gd name="T10" fmla="*/ 88 w 320"/>
              <a:gd name="T11" fmla="*/ 87 h 246"/>
              <a:gd name="T12" fmla="*/ 88 w 320"/>
              <a:gd name="T13" fmla="*/ 94 h 246"/>
              <a:gd name="T14" fmla="*/ 234 w 320"/>
              <a:gd name="T15" fmla="*/ 94 h 246"/>
              <a:gd name="T16" fmla="*/ 234 w 320"/>
              <a:gd name="T17" fmla="*/ 87 h 246"/>
              <a:gd name="T18" fmla="*/ 232 w 320"/>
              <a:gd name="T19" fmla="*/ 71 h 246"/>
              <a:gd name="T20" fmla="*/ 224 w 320"/>
              <a:gd name="T21" fmla="*/ 62 h 246"/>
              <a:gd name="T22" fmla="*/ 211 w 320"/>
              <a:gd name="T23" fmla="*/ 56 h 246"/>
              <a:gd name="T24" fmla="*/ 192 w 320"/>
              <a:gd name="T25" fmla="*/ 52 h 246"/>
              <a:gd name="T26" fmla="*/ 165 w 320"/>
              <a:gd name="T27" fmla="*/ 52 h 246"/>
              <a:gd name="T28" fmla="*/ 178 w 320"/>
              <a:gd name="T29" fmla="*/ 0 h 246"/>
              <a:gd name="T30" fmla="*/ 217 w 320"/>
              <a:gd name="T31" fmla="*/ 0 h 246"/>
              <a:gd name="T32" fmla="*/ 247 w 320"/>
              <a:gd name="T33" fmla="*/ 4 h 246"/>
              <a:gd name="T34" fmla="*/ 272 w 320"/>
              <a:gd name="T35" fmla="*/ 12 h 246"/>
              <a:gd name="T36" fmla="*/ 291 w 320"/>
              <a:gd name="T37" fmla="*/ 23 h 246"/>
              <a:gd name="T38" fmla="*/ 307 w 320"/>
              <a:gd name="T39" fmla="*/ 41 h 246"/>
              <a:gd name="T40" fmla="*/ 315 w 320"/>
              <a:gd name="T41" fmla="*/ 62 h 246"/>
              <a:gd name="T42" fmla="*/ 318 w 320"/>
              <a:gd name="T43" fmla="*/ 85 h 246"/>
              <a:gd name="T44" fmla="*/ 320 w 320"/>
              <a:gd name="T45" fmla="*/ 110 h 246"/>
              <a:gd name="T46" fmla="*/ 320 w 320"/>
              <a:gd name="T47" fmla="*/ 138 h 246"/>
              <a:gd name="T48" fmla="*/ 88 w 320"/>
              <a:gd name="T49" fmla="*/ 138 h 246"/>
              <a:gd name="T50" fmla="*/ 88 w 320"/>
              <a:gd name="T51" fmla="*/ 148 h 246"/>
              <a:gd name="T52" fmla="*/ 90 w 320"/>
              <a:gd name="T53" fmla="*/ 165 h 246"/>
              <a:gd name="T54" fmla="*/ 96 w 320"/>
              <a:gd name="T55" fmla="*/ 179 h 246"/>
              <a:gd name="T56" fmla="*/ 109 w 320"/>
              <a:gd name="T57" fmla="*/ 186 h 246"/>
              <a:gd name="T58" fmla="*/ 126 w 320"/>
              <a:gd name="T59" fmla="*/ 190 h 246"/>
              <a:gd name="T60" fmla="*/ 153 w 320"/>
              <a:gd name="T61" fmla="*/ 190 h 246"/>
              <a:gd name="T62" fmla="*/ 188 w 320"/>
              <a:gd name="T63" fmla="*/ 190 h 246"/>
              <a:gd name="T64" fmla="*/ 209 w 320"/>
              <a:gd name="T65" fmla="*/ 188 h 246"/>
              <a:gd name="T66" fmla="*/ 224 w 320"/>
              <a:gd name="T67" fmla="*/ 184 h 246"/>
              <a:gd name="T68" fmla="*/ 230 w 320"/>
              <a:gd name="T69" fmla="*/ 177 h 246"/>
              <a:gd name="T70" fmla="*/ 234 w 320"/>
              <a:gd name="T71" fmla="*/ 163 h 246"/>
              <a:gd name="T72" fmla="*/ 320 w 320"/>
              <a:gd name="T73" fmla="*/ 163 h 246"/>
              <a:gd name="T74" fmla="*/ 316 w 320"/>
              <a:gd name="T75" fmla="*/ 192 h 246"/>
              <a:gd name="T76" fmla="*/ 307 w 320"/>
              <a:gd name="T77" fmla="*/ 213 h 246"/>
              <a:gd name="T78" fmla="*/ 290 w 320"/>
              <a:gd name="T79" fmla="*/ 229 h 246"/>
              <a:gd name="T80" fmla="*/ 265 w 320"/>
              <a:gd name="T81" fmla="*/ 240 h 246"/>
              <a:gd name="T82" fmla="*/ 230 w 320"/>
              <a:gd name="T83" fmla="*/ 244 h 246"/>
              <a:gd name="T84" fmla="*/ 188 w 320"/>
              <a:gd name="T85" fmla="*/ 246 h 246"/>
              <a:gd name="T86" fmla="*/ 140 w 320"/>
              <a:gd name="T87" fmla="*/ 246 h 246"/>
              <a:gd name="T88" fmla="*/ 101 w 320"/>
              <a:gd name="T89" fmla="*/ 244 h 246"/>
              <a:gd name="T90" fmla="*/ 69 w 320"/>
              <a:gd name="T91" fmla="*/ 238 h 246"/>
              <a:gd name="T92" fmla="*/ 42 w 320"/>
              <a:gd name="T93" fmla="*/ 229 h 246"/>
              <a:gd name="T94" fmla="*/ 23 w 320"/>
              <a:gd name="T95" fmla="*/ 215 h 246"/>
              <a:gd name="T96" fmla="*/ 9 w 320"/>
              <a:gd name="T97" fmla="*/ 194 h 246"/>
              <a:gd name="T98" fmla="*/ 2 w 320"/>
              <a:gd name="T99" fmla="*/ 167 h 246"/>
              <a:gd name="T100" fmla="*/ 0 w 320"/>
              <a:gd name="T101" fmla="*/ 133 h 246"/>
              <a:gd name="T102" fmla="*/ 2 w 320"/>
              <a:gd name="T103" fmla="*/ 90 h 246"/>
              <a:gd name="T104" fmla="*/ 7 w 320"/>
              <a:gd name="T105" fmla="*/ 58 h 246"/>
              <a:gd name="T106" fmla="*/ 19 w 320"/>
              <a:gd name="T107" fmla="*/ 35 h 246"/>
              <a:gd name="T108" fmla="*/ 36 w 320"/>
              <a:gd name="T109" fmla="*/ 20 h 246"/>
              <a:gd name="T110" fmla="*/ 59 w 320"/>
              <a:gd name="T111" fmla="*/ 8 h 246"/>
              <a:gd name="T112" fmla="*/ 90 w 320"/>
              <a:gd name="T113" fmla="*/ 2 h 246"/>
              <a:gd name="T114" fmla="*/ 130 w 320"/>
              <a:gd name="T115" fmla="*/ 0 h 246"/>
              <a:gd name="T116" fmla="*/ 178 w 320"/>
              <a:gd name="T117" fmla="*/ 0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0" h="246">
                <a:moveTo>
                  <a:pt x="165" y="52"/>
                </a:moveTo>
                <a:lnTo>
                  <a:pt x="138" y="52"/>
                </a:lnTo>
                <a:lnTo>
                  <a:pt x="117" y="56"/>
                </a:lnTo>
                <a:lnTo>
                  <a:pt x="99" y="60"/>
                </a:lnTo>
                <a:lnTo>
                  <a:pt x="90" y="71"/>
                </a:lnTo>
                <a:lnTo>
                  <a:pt x="88" y="87"/>
                </a:lnTo>
                <a:lnTo>
                  <a:pt x="88" y="94"/>
                </a:lnTo>
                <a:lnTo>
                  <a:pt x="234" y="94"/>
                </a:lnTo>
                <a:lnTo>
                  <a:pt x="234" y="87"/>
                </a:lnTo>
                <a:lnTo>
                  <a:pt x="232" y="71"/>
                </a:lnTo>
                <a:lnTo>
                  <a:pt x="224" y="62"/>
                </a:lnTo>
                <a:lnTo>
                  <a:pt x="211" y="56"/>
                </a:lnTo>
                <a:lnTo>
                  <a:pt x="192" y="52"/>
                </a:lnTo>
                <a:lnTo>
                  <a:pt x="165" y="52"/>
                </a:lnTo>
                <a:close/>
                <a:moveTo>
                  <a:pt x="178" y="0"/>
                </a:moveTo>
                <a:lnTo>
                  <a:pt x="217" y="0"/>
                </a:lnTo>
                <a:lnTo>
                  <a:pt x="247" y="4"/>
                </a:lnTo>
                <a:lnTo>
                  <a:pt x="272" y="12"/>
                </a:lnTo>
                <a:lnTo>
                  <a:pt x="291" y="23"/>
                </a:lnTo>
                <a:lnTo>
                  <a:pt x="307" y="41"/>
                </a:lnTo>
                <a:lnTo>
                  <a:pt x="315" y="62"/>
                </a:lnTo>
                <a:lnTo>
                  <a:pt x="318" y="85"/>
                </a:lnTo>
                <a:lnTo>
                  <a:pt x="320" y="110"/>
                </a:lnTo>
                <a:lnTo>
                  <a:pt x="320" y="138"/>
                </a:lnTo>
                <a:lnTo>
                  <a:pt x="88" y="138"/>
                </a:lnTo>
                <a:lnTo>
                  <a:pt x="88" y="148"/>
                </a:lnTo>
                <a:lnTo>
                  <a:pt x="90" y="165"/>
                </a:lnTo>
                <a:lnTo>
                  <a:pt x="96" y="179"/>
                </a:lnTo>
                <a:lnTo>
                  <a:pt x="109" y="186"/>
                </a:lnTo>
                <a:lnTo>
                  <a:pt x="126" y="190"/>
                </a:lnTo>
                <a:lnTo>
                  <a:pt x="153" y="190"/>
                </a:lnTo>
                <a:lnTo>
                  <a:pt x="188" y="190"/>
                </a:lnTo>
                <a:lnTo>
                  <a:pt x="209" y="188"/>
                </a:lnTo>
                <a:lnTo>
                  <a:pt x="224" y="184"/>
                </a:lnTo>
                <a:lnTo>
                  <a:pt x="230" y="177"/>
                </a:lnTo>
                <a:lnTo>
                  <a:pt x="234" y="163"/>
                </a:lnTo>
                <a:lnTo>
                  <a:pt x="320" y="163"/>
                </a:lnTo>
                <a:lnTo>
                  <a:pt x="316" y="192"/>
                </a:lnTo>
                <a:lnTo>
                  <a:pt x="307" y="213"/>
                </a:lnTo>
                <a:lnTo>
                  <a:pt x="290" y="229"/>
                </a:lnTo>
                <a:lnTo>
                  <a:pt x="265" y="240"/>
                </a:lnTo>
                <a:lnTo>
                  <a:pt x="230" y="244"/>
                </a:lnTo>
                <a:lnTo>
                  <a:pt x="188" y="246"/>
                </a:lnTo>
                <a:lnTo>
                  <a:pt x="140" y="246"/>
                </a:lnTo>
                <a:lnTo>
                  <a:pt x="101" y="244"/>
                </a:lnTo>
                <a:lnTo>
                  <a:pt x="69" y="238"/>
                </a:lnTo>
                <a:lnTo>
                  <a:pt x="42" y="229"/>
                </a:lnTo>
                <a:lnTo>
                  <a:pt x="23" y="215"/>
                </a:lnTo>
                <a:lnTo>
                  <a:pt x="9" y="194"/>
                </a:lnTo>
                <a:lnTo>
                  <a:pt x="2" y="167"/>
                </a:lnTo>
                <a:lnTo>
                  <a:pt x="0" y="133"/>
                </a:lnTo>
                <a:lnTo>
                  <a:pt x="2" y="90"/>
                </a:lnTo>
                <a:lnTo>
                  <a:pt x="7" y="58"/>
                </a:lnTo>
                <a:lnTo>
                  <a:pt x="19" y="35"/>
                </a:lnTo>
                <a:lnTo>
                  <a:pt x="36" y="20"/>
                </a:lnTo>
                <a:lnTo>
                  <a:pt x="59" y="8"/>
                </a:lnTo>
                <a:lnTo>
                  <a:pt x="90" y="2"/>
                </a:lnTo>
                <a:lnTo>
                  <a:pt x="130" y="0"/>
                </a:lnTo>
                <a:lnTo>
                  <a:pt x="178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66" name="Rectangle 40"/>
          <p:cNvSpPr>
            <a:spLocks noChangeArrowheads="1"/>
          </p:cNvSpPr>
          <p:nvPr userDrawn="1"/>
        </p:nvSpPr>
        <p:spPr bwMode="auto">
          <a:xfrm>
            <a:off x="4293293" y="3101865"/>
            <a:ext cx="138551" cy="521877"/>
          </a:xfrm>
          <a:prstGeom prst="rect">
            <a:avLst/>
          </a:prstGeom>
          <a:solidFill>
            <a:schemeClr val="accent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67" name="Freeform 41"/>
          <p:cNvSpPr>
            <a:spLocks/>
          </p:cNvSpPr>
          <p:nvPr userDrawn="1"/>
        </p:nvSpPr>
        <p:spPr bwMode="auto">
          <a:xfrm>
            <a:off x="4656605" y="3251192"/>
            <a:ext cx="508022" cy="378707"/>
          </a:xfrm>
          <a:custGeom>
            <a:avLst/>
            <a:gdLst>
              <a:gd name="T0" fmla="*/ 219 w 330"/>
              <a:gd name="T1" fmla="*/ 0 h 246"/>
              <a:gd name="T2" fmla="*/ 284 w 330"/>
              <a:gd name="T3" fmla="*/ 10 h 246"/>
              <a:gd name="T4" fmla="*/ 315 w 330"/>
              <a:gd name="T5" fmla="*/ 41 h 246"/>
              <a:gd name="T6" fmla="*/ 227 w 330"/>
              <a:gd name="T7" fmla="*/ 69 h 246"/>
              <a:gd name="T8" fmla="*/ 211 w 330"/>
              <a:gd name="T9" fmla="*/ 54 h 246"/>
              <a:gd name="T10" fmla="*/ 165 w 330"/>
              <a:gd name="T11" fmla="*/ 52 h 246"/>
              <a:gd name="T12" fmla="*/ 119 w 330"/>
              <a:gd name="T13" fmla="*/ 54 h 246"/>
              <a:gd name="T14" fmla="*/ 96 w 330"/>
              <a:gd name="T15" fmla="*/ 64 h 246"/>
              <a:gd name="T16" fmla="*/ 96 w 330"/>
              <a:gd name="T17" fmla="*/ 83 h 246"/>
              <a:gd name="T18" fmla="*/ 131 w 330"/>
              <a:gd name="T19" fmla="*/ 90 h 246"/>
              <a:gd name="T20" fmla="*/ 179 w 330"/>
              <a:gd name="T21" fmla="*/ 90 h 246"/>
              <a:gd name="T22" fmla="*/ 232 w 330"/>
              <a:gd name="T23" fmla="*/ 90 h 246"/>
              <a:gd name="T24" fmla="*/ 288 w 330"/>
              <a:gd name="T25" fmla="*/ 96 h 246"/>
              <a:gd name="T26" fmla="*/ 321 w 330"/>
              <a:gd name="T27" fmla="*/ 117 h 246"/>
              <a:gd name="T28" fmla="*/ 330 w 330"/>
              <a:gd name="T29" fmla="*/ 160 h 246"/>
              <a:gd name="T30" fmla="*/ 321 w 330"/>
              <a:gd name="T31" fmla="*/ 209 h 246"/>
              <a:gd name="T32" fmla="*/ 284 w 330"/>
              <a:gd name="T33" fmla="*/ 236 h 246"/>
              <a:gd name="T34" fmla="*/ 211 w 330"/>
              <a:gd name="T35" fmla="*/ 246 h 246"/>
              <a:gd name="T36" fmla="*/ 123 w 330"/>
              <a:gd name="T37" fmla="*/ 246 h 246"/>
              <a:gd name="T38" fmla="*/ 63 w 330"/>
              <a:gd name="T39" fmla="*/ 242 h 246"/>
              <a:gd name="T40" fmla="*/ 23 w 330"/>
              <a:gd name="T41" fmla="*/ 227 h 246"/>
              <a:gd name="T42" fmla="*/ 4 w 330"/>
              <a:gd name="T43" fmla="*/ 194 h 246"/>
              <a:gd name="T44" fmla="*/ 92 w 330"/>
              <a:gd name="T45" fmla="*/ 167 h 246"/>
              <a:gd name="T46" fmla="*/ 102 w 330"/>
              <a:gd name="T47" fmla="*/ 186 h 246"/>
              <a:gd name="T48" fmla="*/ 136 w 330"/>
              <a:gd name="T49" fmla="*/ 192 h 246"/>
              <a:gd name="T50" fmla="*/ 194 w 330"/>
              <a:gd name="T51" fmla="*/ 192 h 246"/>
              <a:gd name="T52" fmla="*/ 230 w 330"/>
              <a:gd name="T53" fmla="*/ 186 h 246"/>
              <a:gd name="T54" fmla="*/ 242 w 330"/>
              <a:gd name="T55" fmla="*/ 169 h 246"/>
              <a:gd name="T56" fmla="*/ 232 w 330"/>
              <a:gd name="T57" fmla="*/ 154 h 246"/>
              <a:gd name="T58" fmla="*/ 196 w 330"/>
              <a:gd name="T59" fmla="*/ 150 h 246"/>
              <a:gd name="T60" fmla="*/ 113 w 330"/>
              <a:gd name="T61" fmla="*/ 150 h 246"/>
              <a:gd name="T62" fmla="*/ 60 w 330"/>
              <a:gd name="T63" fmla="*/ 148 h 246"/>
              <a:gd name="T64" fmla="*/ 23 w 330"/>
              <a:gd name="T65" fmla="*/ 133 h 246"/>
              <a:gd name="T66" fmla="*/ 4 w 330"/>
              <a:gd name="T67" fmla="*/ 102 h 246"/>
              <a:gd name="T68" fmla="*/ 6 w 330"/>
              <a:gd name="T69" fmla="*/ 54 h 246"/>
              <a:gd name="T70" fmla="*/ 27 w 330"/>
              <a:gd name="T71" fmla="*/ 20 h 246"/>
              <a:gd name="T72" fmla="*/ 79 w 330"/>
              <a:gd name="T73" fmla="*/ 4 h 246"/>
              <a:gd name="T74" fmla="*/ 169 w 330"/>
              <a:gd name="T75" fmla="*/ 0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30" h="246">
                <a:moveTo>
                  <a:pt x="169" y="0"/>
                </a:moveTo>
                <a:lnTo>
                  <a:pt x="219" y="0"/>
                </a:lnTo>
                <a:lnTo>
                  <a:pt x="257" y="4"/>
                </a:lnTo>
                <a:lnTo>
                  <a:pt x="284" y="10"/>
                </a:lnTo>
                <a:lnTo>
                  <a:pt x="303" y="23"/>
                </a:lnTo>
                <a:lnTo>
                  <a:pt x="315" y="41"/>
                </a:lnTo>
                <a:lnTo>
                  <a:pt x="319" y="69"/>
                </a:lnTo>
                <a:lnTo>
                  <a:pt x="227" y="69"/>
                </a:lnTo>
                <a:lnTo>
                  <a:pt x="223" y="60"/>
                </a:lnTo>
                <a:lnTo>
                  <a:pt x="211" y="54"/>
                </a:lnTo>
                <a:lnTo>
                  <a:pt x="192" y="52"/>
                </a:lnTo>
                <a:lnTo>
                  <a:pt x="165" y="52"/>
                </a:lnTo>
                <a:lnTo>
                  <a:pt x="138" y="52"/>
                </a:lnTo>
                <a:lnTo>
                  <a:pt x="119" y="54"/>
                </a:lnTo>
                <a:lnTo>
                  <a:pt x="104" y="56"/>
                </a:lnTo>
                <a:lnTo>
                  <a:pt x="96" y="64"/>
                </a:lnTo>
                <a:lnTo>
                  <a:pt x="92" y="73"/>
                </a:lnTo>
                <a:lnTo>
                  <a:pt x="96" y="83"/>
                </a:lnTo>
                <a:lnTo>
                  <a:pt x="108" y="89"/>
                </a:lnTo>
                <a:lnTo>
                  <a:pt x="131" y="90"/>
                </a:lnTo>
                <a:lnTo>
                  <a:pt x="161" y="90"/>
                </a:lnTo>
                <a:lnTo>
                  <a:pt x="179" y="90"/>
                </a:lnTo>
                <a:lnTo>
                  <a:pt x="196" y="89"/>
                </a:lnTo>
                <a:lnTo>
                  <a:pt x="232" y="90"/>
                </a:lnTo>
                <a:lnTo>
                  <a:pt x="263" y="92"/>
                </a:lnTo>
                <a:lnTo>
                  <a:pt x="288" y="96"/>
                </a:lnTo>
                <a:lnTo>
                  <a:pt x="307" y="106"/>
                </a:lnTo>
                <a:lnTo>
                  <a:pt x="321" y="117"/>
                </a:lnTo>
                <a:lnTo>
                  <a:pt x="328" y="137"/>
                </a:lnTo>
                <a:lnTo>
                  <a:pt x="330" y="160"/>
                </a:lnTo>
                <a:lnTo>
                  <a:pt x="328" y="188"/>
                </a:lnTo>
                <a:lnTo>
                  <a:pt x="321" y="209"/>
                </a:lnTo>
                <a:lnTo>
                  <a:pt x="305" y="225"/>
                </a:lnTo>
                <a:lnTo>
                  <a:pt x="284" y="236"/>
                </a:lnTo>
                <a:lnTo>
                  <a:pt x="253" y="242"/>
                </a:lnTo>
                <a:lnTo>
                  <a:pt x="211" y="246"/>
                </a:lnTo>
                <a:lnTo>
                  <a:pt x="159" y="246"/>
                </a:lnTo>
                <a:lnTo>
                  <a:pt x="123" y="246"/>
                </a:lnTo>
                <a:lnTo>
                  <a:pt x="90" y="244"/>
                </a:lnTo>
                <a:lnTo>
                  <a:pt x="63" y="242"/>
                </a:lnTo>
                <a:lnTo>
                  <a:pt x="40" y="236"/>
                </a:lnTo>
                <a:lnTo>
                  <a:pt x="23" y="227"/>
                </a:lnTo>
                <a:lnTo>
                  <a:pt x="12" y="213"/>
                </a:lnTo>
                <a:lnTo>
                  <a:pt x="4" y="194"/>
                </a:lnTo>
                <a:lnTo>
                  <a:pt x="0" y="167"/>
                </a:lnTo>
                <a:lnTo>
                  <a:pt x="92" y="167"/>
                </a:lnTo>
                <a:lnTo>
                  <a:pt x="94" y="179"/>
                </a:lnTo>
                <a:lnTo>
                  <a:pt x="102" y="186"/>
                </a:lnTo>
                <a:lnTo>
                  <a:pt x="115" y="190"/>
                </a:lnTo>
                <a:lnTo>
                  <a:pt x="136" y="192"/>
                </a:lnTo>
                <a:lnTo>
                  <a:pt x="163" y="192"/>
                </a:lnTo>
                <a:lnTo>
                  <a:pt x="194" y="192"/>
                </a:lnTo>
                <a:lnTo>
                  <a:pt x="215" y="190"/>
                </a:lnTo>
                <a:lnTo>
                  <a:pt x="230" y="186"/>
                </a:lnTo>
                <a:lnTo>
                  <a:pt x="240" y="181"/>
                </a:lnTo>
                <a:lnTo>
                  <a:pt x="242" y="169"/>
                </a:lnTo>
                <a:lnTo>
                  <a:pt x="240" y="160"/>
                </a:lnTo>
                <a:lnTo>
                  <a:pt x="232" y="154"/>
                </a:lnTo>
                <a:lnTo>
                  <a:pt x="217" y="152"/>
                </a:lnTo>
                <a:lnTo>
                  <a:pt x="196" y="150"/>
                </a:lnTo>
                <a:lnTo>
                  <a:pt x="144" y="150"/>
                </a:lnTo>
                <a:lnTo>
                  <a:pt x="113" y="150"/>
                </a:lnTo>
                <a:lnTo>
                  <a:pt x="85" y="150"/>
                </a:lnTo>
                <a:lnTo>
                  <a:pt x="60" y="148"/>
                </a:lnTo>
                <a:lnTo>
                  <a:pt x="40" y="142"/>
                </a:lnTo>
                <a:lnTo>
                  <a:pt x="23" y="133"/>
                </a:lnTo>
                <a:lnTo>
                  <a:pt x="12" y="121"/>
                </a:lnTo>
                <a:lnTo>
                  <a:pt x="4" y="102"/>
                </a:lnTo>
                <a:lnTo>
                  <a:pt x="2" y="77"/>
                </a:lnTo>
                <a:lnTo>
                  <a:pt x="6" y="54"/>
                </a:lnTo>
                <a:lnTo>
                  <a:pt x="13" y="33"/>
                </a:lnTo>
                <a:lnTo>
                  <a:pt x="27" y="20"/>
                </a:lnTo>
                <a:lnTo>
                  <a:pt x="48" y="10"/>
                </a:lnTo>
                <a:lnTo>
                  <a:pt x="79" y="4"/>
                </a:lnTo>
                <a:lnTo>
                  <a:pt x="119" y="0"/>
                </a:lnTo>
                <a:lnTo>
                  <a:pt x="169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68" name="Freeform 42"/>
          <p:cNvSpPr>
            <a:spLocks/>
          </p:cNvSpPr>
          <p:nvPr userDrawn="1"/>
        </p:nvSpPr>
        <p:spPr bwMode="auto">
          <a:xfrm>
            <a:off x="4502659" y="3104944"/>
            <a:ext cx="147788" cy="206288"/>
          </a:xfrm>
          <a:custGeom>
            <a:avLst/>
            <a:gdLst>
              <a:gd name="T0" fmla="*/ 10 w 96"/>
              <a:gd name="T1" fmla="*/ 0 h 134"/>
              <a:gd name="T2" fmla="*/ 96 w 96"/>
              <a:gd name="T3" fmla="*/ 0 h 134"/>
              <a:gd name="T4" fmla="*/ 96 w 96"/>
              <a:gd name="T5" fmla="*/ 78 h 134"/>
              <a:gd name="T6" fmla="*/ 92 w 96"/>
              <a:gd name="T7" fmla="*/ 101 h 134"/>
              <a:gd name="T8" fmla="*/ 87 w 96"/>
              <a:gd name="T9" fmla="*/ 116 h 134"/>
              <a:gd name="T10" fmla="*/ 73 w 96"/>
              <a:gd name="T11" fmla="*/ 128 h 134"/>
              <a:gd name="T12" fmla="*/ 54 w 96"/>
              <a:gd name="T13" fmla="*/ 134 h 134"/>
              <a:gd name="T14" fmla="*/ 29 w 96"/>
              <a:gd name="T15" fmla="*/ 134 h 134"/>
              <a:gd name="T16" fmla="*/ 25 w 96"/>
              <a:gd name="T17" fmla="*/ 134 h 134"/>
              <a:gd name="T18" fmla="*/ 17 w 96"/>
              <a:gd name="T19" fmla="*/ 134 h 134"/>
              <a:gd name="T20" fmla="*/ 12 w 96"/>
              <a:gd name="T21" fmla="*/ 134 h 134"/>
              <a:gd name="T22" fmla="*/ 4 w 96"/>
              <a:gd name="T23" fmla="*/ 134 h 134"/>
              <a:gd name="T24" fmla="*/ 0 w 96"/>
              <a:gd name="T25" fmla="*/ 134 h 134"/>
              <a:gd name="T26" fmla="*/ 0 w 96"/>
              <a:gd name="T27" fmla="*/ 95 h 134"/>
              <a:gd name="T28" fmla="*/ 4 w 96"/>
              <a:gd name="T29" fmla="*/ 95 h 134"/>
              <a:gd name="T30" fmla="*/ 8 w 96"/>
              <a:gd name="T31" fmla="*/ 97 h 134"/>
              <a:gd name="T32" fmla="*/ 25 w 96"/>
              <a:gd name="T33" fmla="*/ 93 h 134"/>
              <a:gd name="T34" fmla="*/ 37 w 96"/>
              <a:gd name="T35" fmla="*/ 84 h 134"/>
              <a:gd name="T36" fmla="*/ 42 w 96"/>
              <a:gd name="T37" fmla="*/ 69 h 134"/>
              <a:gd name="T38" fmla="*/ 10 w 96"/>
              <a:gd name="T39" fmla="*/ 69 h 134"/>
              <a:gd name="T40" fmla="*/ 10 w 96"/>
              <a:gd name="T41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" h="134">
                <a:moveTo>
                  <a:pt x="10" y="0"/>
                </a:moveTo>
                <a:lnTo>
                  <a:pt x="96" y="0"/>
                </a:lnTo>
                <a:lnTo>
                  <a:pt x="96" y="78"/>
                </a:lnTo>
                <a:lnTo>
                  <a:pt x="92" y="101"/>
                </a:lnTo>
                <a:lnTo>
                  <a:pt x="87" y="116"/>
                </a:lnTo>
                <a:lnTo>
                  <a:pt x="73" y="128"/>
                </a:lnTo>
                <a:lnTo>
                  <a:pt x="54" y="134"/>
                </a:lnTo>
                <a:lnTo>
                  <a:pt x="29" y="134"/>
                </a:lnTo>
                <a:lnTo>
                  <a:pt x="25" y="134"/>
                </a:lnTo>
                <a:lnTo>
                  <a:pt x="17" y="134"/>
                </a:lnTo>
                <a:lnTo>
                  <a:pt x="12" y="134"/>
                </a:lnTo>
                <a:lnTo>
                  <a:pt x="4" y="134"/>
                </a:lnTo>
                <a:lnTo>
                  <a:pt x="0" y="134"/>
                </a:lnTo>
                <a:lnTo>
                  <a:pt x="0" y="95"/>
                </a:lnTo>
                <a:lnTo>
                  <a:pt x="4" y="95"/>
                </a:lnTo>
                <a:lnTo>
                  <a:pt x="8" y="97"/>
                </a:lnTo>
                <a:lnTo>
                  <a:pt x="25" y="93"/>
                </a:lnTo>
                <a:lnTo>
                  <a:pt x="37" y="84"/>
                </a:lnTo>
                <a:lnTo>
                  <a:pt x="42" y="69"/>
                </a:lnTo>
                <a:lnTo>
                  <a:pt x="10" y="69"/>
                </a:lnTo>
                <a:lnTo>
                  <a:pt x="1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69" name="Freeform 43"/>
          <p:cNvSpPr>
            <a:spLocks noEditPoints="1"/>
          </p:cNvSpPr>
          <p:nvPr userDrawn="1"/>
        </p:nvSpPr>
        <p:spPr bwMode="auto">
          <a:xfrm>
            <a:off x="5002983" y="3041825"/>
            <a:ext cx="158565" cy="160104"/>
          </a:xfrm>
          <a:custGeom>
            <a:avLst/>
            <a:gdLst>
              <a:gd name="T0" fmla="*/ 40 w 103"/>
              <a:gd name="T1" fmla="*/ 48 h 104"/>
              <a:gd name="T2" fmla="*/ 55 w 103"/>
              <a:gd name="T3" fmla="*/ 48 h 104"/>
              <a:gd name="T4" fmla="*/ 63 w 103"/>
              <a:gd name="T5" fmla="*/ 46 h 104"/>
              <a:gd name="T6" fmla="*/ 65 w 103"/>
              <a:gd name="T7" fmla="*/ 39 h 104"/>
              <a:gd name="T8" fmla="*/ 63 w 103"/>
              <a:gd name="T9" fmla="*/ 33 h 104"/>
              <a:gd name="T10" fmla="*/ 57 w 103"/>
              <a:gd name="T11" fmla="*/ 31 h 104"/>
              <a:gd name="T12" fmla="*/ 40 w 103"/>
              <a:gd name="T13" fmla="*/ 31 h 104"/>
              <a:gd name="T14" fmla="*/ 53 w 103"/>
              <a:gd name="T15" fmla="*/ 23 h 104"/>
              <a:gd name="T16" fmla="*/ 67 w 103"/>
              <a:gd name="T17" fmla="*/ 25 h 104"/>
              <a:gd name="T18" fmla="*/ 75 w 103"/>
              <a:gd name="T19" fmla="*/ 33 h 104"/>
              <a:gd name="T20" fmla="*/ 75 w 103"/>
              <a:gd name="T21" fmla="*/ 44 h 104"/>
              <a:gd name="T22" fmla="*/ 69 w 103"/>
              <a:gd name="T23" fmla="*/ 52 h 104"/>
              <a:gd name="T24" fmla="*/ 59 w 103"/>
              <a:gd name="T25" fmla="*/ 56 h 104"/>
              <a:gd name="T26" fmla="*/ 67 w 103"/>
              <a:gd name="T27" fmla="*/ 81 h 104"/>
              <a:gd name="T28" fmla="*/ 40 w 103"/>
              <a:gd name="T29" fmla="*/ 56 h 104"/>
              <a:gd name="T30" fmla="*/ 32 w 103"/>
              <a:gd name="T31" fmla="*/ 81 h 104"/>
              <a:gd name="T32" fmla="*/ 52 w 103"/>
              <a:gd name="T33" fmla="*/ 10 h 104"/>
              <a:gd name="T34" fmla="*/ 23 w 103"/>
              <a:gd name="T35" fmla="*/ 21 h 104"/>
              <a:gd name="T36" fmla="*/ 9 w 103"/>
              <a:gd name="T37" fmla="*/ 52 h 104"/>
              <a:gd name="T38" fmla="*/ 23 w 103"/>
              <a:gd name="T39" fmla="*/ 83 h 104"/>
              <a:gd name="T40" fmla="*/ 52 w 103"/>
              <a:gd name="T41" fmla="*/ 94 h 104"/>
              <a:gd name="T42" fmla="*/ 80 w 103"/>
              <a:gd name="T43" fmla="*/ 83 h 104"/>
              <a:gd name="T44" fmla="*/ 92 w 103"/>
              <a:gd name="T45" fmla="*/ 52 h 104"/>
              <a:gd name="T46" fmla="*/ 80 w 103"/>
              <a:gd name="T47" fmla="*/ 21 h 104"/>
              <a:gd name="T48" fmla="*/ 52 w 103"/>
              <a:gd name="T49" fmla="*/ 10 h 104"/>
              <a:gd name="T50" fmla="*/ 71 w 103"/>
              <a:gd name="T51" fmla="*/ 4 h 104"/>
              <a:gd name="T52" fmla="*/ 100 w 103"/>
              <a:gd name="T53" fmla="*/ 31 h 104"/>
              <a:gd name="T54" fmla="*/ 100 w 103"/>
              <a:gd name="T55" fmla="*/ 73 h 104"/>
              <a:gd name="T56" fmla="*/ 71 w 103"/>
              <a:gd name="T57" fmla="*/ 100 h 104"/>
              <a:gd name="T58" fmla="*/ 32 w 103"/>
              <a:gd name="T59" fmla="*/ 100 h 104"/>
              <a:gd name="T60" fmla="*/ 4 w 103"/>
              <a:gd name="T61" fmla="*/ 73 h 104"/>
              <a:gd name="T62" fmla="*/ 4 w 103"/>
              <a:gd name="T63" fmla="*/ 31 h 104"/>
              <a:gd name="T64" fmla="*/ 32 w 103"/>
              <a:gd name="T65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3" h="104">
                <a:moveTo>
                  <a:pt x="40" y="31"/>
                </a:moveTo>
                <a:lnTo>
                  <a:pt x="40" y="48"/>
                </a:lnTo>
                <a:lnTo>
                  <a:pt x="52" y="48"/>
                </a:lnTo>
                <a:lnTo>
                  <a:pt x="55" y="48"/>
                </a:lnTo>
                <a:lnTo>
                  <a:pt x="59" y="48"/>
                </a:lnTo>
                <a:lnTo>
                  <a:pt x="63" y="46"/>
                </a:lnTo>
                <a:lnTo>
                  <a:pt x="65" y="42"/>
                </a:lnTo>
                <a:lnTo>
                  <a:pt x="65" y="39"/>
                </a:lnTo>
                <a:lnTo>
                  <a:pt x="65" y="35"/>
                </a:lnTo>
                <a:lnTo>
                  <a:pt x="63" y="33"/>
                </a:lnTo>
                <a:lnTo>
                  <a:pt x="59" y="31"/>
                </a:lnTo>
                <a:lnTo>
                  <a:pt x="57" y="31"/>
                </a:lnTo>
                <a:lnTo>
                  <a:pt x="53" y="31"/>
                </a:lnTo>
                <a:lnTo>
                  <a:pt x="40" y="31"/>
                </a:lnTo>
                <a:close/>
                <a:moveTo>
                  <a:pt x="32" y="23"/>
                </a:moveTo>
                <a:lnTo>
                  <a:pt x="53" y="23"/>
                </a:lnTo>
                <a:lnTo>
                  <a:pt x="61" y="23"/>
                </a:lnTo>
                <a:lnTo>
                  <a:pt x="67" y="25"/>
                </a:lnTo>
                <a:lnTo>
                  <a:pt x="71" y="29"/>
                </a:lnTo>
                <a:lnTo>
                  <a:pt x="75" y="33"/>
                </a:lnTo>
                <a:lnTo>
                  <a:pt x="75" y="39"/>
                </a:lnTo>
                <a:lnTo>
                  <a:pt x="75" y="44"/>
                </a:lnTo>
                <a:lnTo>
                  <a:pt x="73" y="50"/>
                </a:lnTo>
                <a:lnTo>
                  <a:pt x="69" y="52"/>
                </a:lnTo>
                <a:lnTo>
                  <a:pt x="65" y="54"/>
                </a:lnTo>
                <a:lnTo>
                  <a:pt x="59" y="56"/>
                </a:lnTo>
                <a:lnTo>
                  <a:pt x="76" y="81"/>
                </a:lnTo>
                <a:lnTo>
                  <a:pt x="67" y="81"/>
                </a:lnTo>
                <a:lnTo>
                  <a:pt x="52" y="56"/>
                </a:lnTo>
                <a:lnTo>
                  <a:pt x="40" y="56"/>
                </a:lnTo>
                <a:lnTo>
                  <a:pt x="40" y="81"/>
                </a:lnTo>
                <a:lnTo>
                  <a:pt x="32" y="81"/>
                </a:lnTo>
                <a:lnTo>
                  <a:pt x="32" y="23"/>
                </a:lnTo>
                <a:close/>
                <a:moveTo>
                  <a:pt x="52" y="10"/>
                </a:moveTo>
                <a:lnTo>
                  <a:pt x="34" y="14"/>
                </a:lnTo>
                <a:lnTo>
                  <a:pt x="23" y="21"/>
                </a:lnTo>
                <a:lnTo>
                  <a:pt x="13" y="35"/>
                </a:lnTo>
                <a:lnTo>
                  <a:pt x="9" y="52"/>
                </a:lnTo>
                <a:lnTo>
                  <a:pt x="13" y="69"/>
                </a:lnTo>
                <a:lnTo>
                  <a:pt x="23" y="83"/>
                </a:lnTo>
                <a:lnTo>
                  <a:pt x="34" y="90"/>
                </a:lnTo>
                <a:lnTo>
                  <a:pt x="52" y="94"/>
                </a:lnTo>
                <a:lnTo>
                  <a:pt x="67" y="90"/>
                </a:lnTo>
                <a:lnTo>
                  <a:pt x="80" y="83"/>
                </a:lnTo>
                <a:lnTo>
                  <a:pt x="90" y="69"/>
                </a:lnTo>
                <a:lnTo>
                  <a:pt x="92" y="52"/>
                </a:lnTo>
                <a:lnTo>
                  <a:pt x="90" y="35"/>
                </a:lnTo>
                <a:lnTo>
                  <a:pt x="80" y="21"/>
                </a:lnTo>
                <a:lnTo>
                  <a:pt x="67" y="14"/>
                </a:lnTo>
                <a:lnTo>
                  <a:pt x="52" y="10"/>
                </a:lnTo>
                <a:close/>
                <a:moveTo>
                  <a:pt x="52" y="0"/>
                </a:moveTo>
                <a:lnTo>
                  <a:pt x="71" y="4"/>
                </a:lnTo>
                <a:lnTo>
                  <a:pt x="88" y="16"/>
                </a:lnTo>
                <a:lnTo>
                  <a:pt x="100" y="31"/>
                </a:lnTo>
                <a:lnTo>
                  <a:pt x="103" y="52"/>
                </a:lnTo>
                <a:lnTo>
                  <a:pt x="100" y="73"/>
                </a:lnTo>
                <a:lnTo>
                  <a:pt x="88" y="88"/>
                </a:lnTo>
                <a:lnTo>
                  <a:pt x="71" y="100"/>
                </a:lnTo>
                <a:lnTo>
                  <a:pt x="52" y="104"/>
                </a:lnTo>
                <a:lnTo>
                  <a:pt x="32" y="100"/>
                </a:lnTo>
                <a:lnTo>
                  <a:pt x="15" y="88"/>
                </a:lnTo>
                <a:lnTo>
                  <a:pt x="4" y="73"/>
                </a:lnTo>
                <a:lnTo>
                  <a:pt x="0" y="52"/>
                </a:lnTo>
                <a:lnTo>
                  <a:pt x="4" y="31"/>
                </a:lnTo>
                <a:lnTo>
                  <a:pt x="15" y="16"/>
                </a:lnTo>
                <a:lnTo>
                  <a:pt x="32" y="4"/>
                </a:lnTo>
                <a:lnTo>
                  <a:pt x="52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3916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7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4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3" grpId="1" animBg="1"/>
      <p:bldP spid="54" grpId="0" animBg="1"/>
      <p:bldP spid="54" grpId="1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69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hthoek 104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pic>
        <p:nvPicPr>
          <p:cNvPr id="48" name="foto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38010" cy="6883881"/>
          </a:xfrm>
          <a:prstGeom prst="rect">
            <a:avLst/>
          </a:prstGeom>
        </p:spPr>
      </p:pic>
      <p:sp>
        <p:nvSpPr>
          <p:cNvPr id="107" name="Tijdelijke aanduiding voor tekst 106"/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-799213" y="799213"/>
            <a:ext cx="6858000" cy="5259574"/>
          </a:xfrm>
          <a:prstGeom prst="rect">
            <a:avLst/>
          </a:prstGeom>
          <a:solidFill>
            <a:srgbClr val="F0F0F0">
              <a:alpha val="85098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6751" y="1983766"/>
            <a:ext cx="3926073" cy="2226887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4400"/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66750" y="4381862"/>
            <a:ext cx="3926073" cy="241672"/>
          </a:xfrm>
        </p:spPr>
        <p:txBody>
          <a:bodyPr/>
          <a:lstStyle>
            <a:lvl1pPr>
              <a:defRPr sz="1800" i="1">
                <a:solidFill>
                  <a:schemeClr val="accent1"/>
                </a:solidFill>
              </a:defRPr>
            </a:lvl1pPr>
          </a:lstStyle>
          <a:p>
            <a:fld id="{1E115C97-B49C-46E5-8DEA-58CFE4797240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104" name="Tijdelijke aanduiding voor tekst 103"/>
          <p:cNvSpPr>
            <a:spLocks noGrp="1"/>
          </p:cNvSpPr>
          <p:nvPr>
            <p:ph type="body" sz="quarter" idx="15" hasCustomPrompt="1"/>
          </p:nvPr>
        </p:nvSpPr>
        <p:spPr>
          <a:xfrm>
            <a:off x="666751" y="417774"/>
            <a:ext cx="3516475" cy="494818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grpSp>
        <p:nvGrpSpPr>
          <p:cNvPr id="11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" name="Rechthoek 11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3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an image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image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7" name="Rechte verbindingslijn 16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9" name="Rechte verbindingslijn 1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0" name="Rechte verbindingslijn 1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21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2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23" name="Ovaal 2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45" name="Rechte verbindingslijn 4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Gelijkbenige driehoek 4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2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28" name="Groep 2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29" name="Rechthoek 2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30" name="Groep 2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33" name="Rechthoek 3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grpSp>
              <p:nvGrpSpPr>
                <p:cNvPr id="34" name="Groep 3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37" name="Afgeronde rechthoek 3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hthoek 3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9" name="Rechthoek 3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0" name="Rechthoek 3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1" name="Rechthoek 4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2" name="Rechthoek 4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5" name="Rechthoek 3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36" name="Gelijkbenige driehoek 3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31" name="Afgeronde rechthoek 3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32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50" name="Tijdelijke aanduiding voor tekst 17"/>
          <p:cNvSpPr>
            <a:spLocks noGrp="1"/>
          </p:cNvSpPr>
          <p:nvPr>
            <p:ph type="body" sz="quarter" idx="17" hasCustomPrompt="1"/>
          </p:nvPr>
        </p:nvSpPr>
        <p:spPr>
          <a:xfrm>
            <a:off x="666751" y="4625790"/>
            <a:ext cx="1847730" cy="416307"/>
          </a:xfrm>
          <a:prstGeom prst="roundRect">
            <a:avLst>
              <a:gd name="adj" fmla="val 12283"/>
            </a:avLst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Name…</a:t>
            </a:r>
          </a:p>
        </p:txBody>
      </p:sp>
    </p:spTree>
    <p:extLst>
      <p:ext uri="{BB962C8B-B14F-4D97-AF65-F5344CB8AC3E}">
        <p14:creationId xmlns:p14="http://schemas.microsoft.com/office/powerpoint/2010/main" val="330984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/>
      <p:bldP spid="104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hthoek 104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pic>
        <p:nvPicPr>
          <p:cNvPr id="48" name="foto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38010" cy="6883880"/>
          </a:xfrm>
          <a:prstGeom prst="rect">
            <a:avLst/>
          </a:prstGeom>
        </p:spPr>
      </p:pic>
      <p:sp>
        <p:nvSpPr>
          <p:cNvPr id="107" name="Tijdelijke aanduiding voor tekst 106"/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-799213" y="799213"/>
            <a:ext cx="6858000" cy="5259574"/>
          </a:xfrm>
          <a:prstGeom prst="rect">
            <a:avLst/>
          </a:prstGeom>
          <a:solidFill>
            <a:srgbClr val="F0F0F0">
              <a:alpha val="85098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6751" y="1983766"/>
            <a:ext cx="3926073" cy="2226887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4400"/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66750" y="4381862"/>
            <a:ext cx="3926073" cy="241672"/>
          </a:xfrm>
        </p:spPr>
        <p:txBody>
          <a:bodyPr/>
          <a:lstStyle>
            <a:lvl1pPr>
              <a:defRPr sz="1800" i="1">
                <a:solidFill>
                  <a:schemeClr val="accent1"/>
                </a:solidFill>
              </a:defRPr>
            </a:lvl1pPr>
          </a:lstStyle>
          <a:p>
            <a:fld id="{1E115C97-B49C-46E5-8DEA-58CFE4797240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104" name="Tijdelijke aanduiding voor tekst 103"/>
          <p:cNvSpPr>
            <a:spLocks noGrp="1"/>
          </p:cNvSpPr>
          <p:nvPr>
            <p:ph type="body" sz="quarter" idx="15" hasCustomPrompt="1"/>
          </p:nvPr>
        </p:nvSpPr>
        <p:spPr>
          <a:xfrm>
            <a:off x="666751" y="417774"/>
            <a:ext cx="3516475" cy="494818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grpSp>
        <p:nvGrpSpPr>
          <p:cNvPr id="11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" name="Rechthoek 11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3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an image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image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7" name="Rechte verbindingslijn 16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9" name="Rechte verbindingslijn 1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0" name="Rechte verbindingslijn 1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21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2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23" name="Ovaal 2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45" name="Rechte verbindingslijn 4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Gelijkbenige driehoek 4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2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28" name="Groep 2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29" name="Rechthoek 2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30" name="Groep 2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33" name="Rechthoek 3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grpSp>
              <p:nvGrpSpPr>
                <p:cNvPr id="34" name="Groep 3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37" name="Afgeronde rechthoek 3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hthoek 3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9" name="Rechthoek 3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0" name="Rechthoek 3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1" name="Rechthoek 4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2" name="Rechthoek 4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5" name="Rechthoek 3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36" name="Gelijkbenige driehoek 3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31" name="Afgeronde rechthoek 3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32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47" name="Tijdelijke aanduiding voor tekst 17"/>
          <p:cNvSpPr>
            <a:spLocks noGrp="1"/>
          </p:cNvSpPr>
          <p:nvPr>
            <p:ph type="body" sz="quarter" idx="17" hasCustomPrompt="1"/>
          </p:nvPr>
        </p:nvSpPr>
        <p:spPr>
          <a:xfrm>
            <a:off x="666751" y="4625790"/>
            <a:ext cx="1847730" cy="416307"/>
          </a:xfrm>
          <a:prstGeom prst="roundRect">
            <a:avLst>
              <a:gd name="adj" fmla="val 12283"/>
            </a:avLst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Name…</a:t>
            </a:r>
          </a:p>
        </p:txBody>
      </p:sp>
    </p:spTree>
    <p:extLst>
      <p:ext uri="{BB962C8B-B14F-4D97-AF65-F5344CB8AC3E}">
        <p14:creationId xmlns:p14="http://schemas.microsoft.com/office/powerpoint/2010/main" val="209765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/>
      <p:bldP spid="104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hthoek 104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pic>
        <p:nvPicPr>
          <p:cNvPr id="48" name="foto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238008" cy="6883880"/>
          </a:xfrm>
          <a:prstGeom prst="rect">
            <a:avLst/>
          </a:prstGeom>
        </p:spPr>
      </p:pic>
      <p:sp>
        <p:nvSpPr>
          <p:cNvPr id="107" name="Tijdelijke aanduiding voor tekst 106"/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-799213" y="799213"/>
            <a:ext cx="6858000" cy="5259574"/>
          </a:xfrm>
          <a:prstGeom prst="rect">
            <a:avLst/>
          </a:prstGeom>
          <a:solidFill>
            <a:srgbClr val="F0F0F0">
              <a:alpha val="85098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6751" y="1983766"/>
            <a:ext cx="3926073" cy="2226887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4400"/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66750" y="4381862"/>
            <a:ext cx="3926073" cy="241672"/>
          </a:xfrm>
        </p:spPr>
        <p:txBody>
          <a:bodyPr/>
          <a:lstStyle>
            <a:lvl1pPr>
              <a:defRPr sz="1800" i="1">
                <a:solidFill>
                  <a:schemeClr val="accent1"/>
                </a:solidFill>
              </a:defRPr>
            </a:lvl1pPr>
          </a:lstStyle>
          <a:p>
            <a:fld id="{1E115C97-B49C-46E5-8DEA-58CFE4797240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104" name="Tijdelijke aanduiding voor tekst 103"/>
          <p:cNvSpPr>
            <a:spLocks noGrp="1"/>
          </p:cNvSpPr>
          <p:nvPr>
            <p:ph type="body" sz="quarter" idx="15" hasCustomPrompt="1"/>
          </p:nvPr>
        </p:nvSpPr>
        <p:spPr>
          <a:xfrm>
            <a:off x="666751" y="417774"/>
            <a:ext cx="3516475" cy="494818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grpSp>
        <p:nvGrpSpPr>
          <p:cNvPr id="11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" name="Rechthoek 11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3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an image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image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7" name="Rechte verbindingslijn 16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9" name="Rechte verbindingslijn 1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0" name="Rechte verbindingslijn 1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21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2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23" name="Ovaal 2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45" name="Rechte verbindingslijn 4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Gelijkbenige driehoek 4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2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28" name="Groep 2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29" name="Rechthoek 2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30" name="Groep 2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33" name="Rechthoek 3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grpSp>
              <p:nvGrpSpPr>
                <p:cNvPr id="34" name="Groep 3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37" name="Afgeronde rechthoek 3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hthoek 3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9" name="Rechthoek 3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0" name="Rechthoek 3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1" name="Rechthoek 4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2" name="Rechthoek 4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5" name="Rechthoek 3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36" name="Gelijkbenige driehoek 3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31" name="Afgeronde rechthoek 3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32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47" name="Tijdelijke aanduiding voor tekst 17"/>
          <p:cNvSpPr>
            <a:spLocks noGrp="1"/>
          </p:cNvSpPr>
          <p:nvPr>
            <p:ph type="body" sz="quarter" idx="17" hasCustomPrompt="1"/>
          </p:nvPr>
        </p:nvSpPr>
        <p:spPr>
          <a:xfrm>
            <a:off x="666751" y="4625790"/>
            <a:ext cx="1847730" cy="416307"/>
          </a:xfrm>
          <a:prstGeom prst="roundRect">
            <a:avLst>
              <a:gd name="adj" fmla="val 12283"/>
            </a:avLst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Name…</a:t>
            </a:r>
          </a:p>
        </p:txBody>
      </p:sp>
    </p:spTree>
    <p:extLst>
      <p:ext uri="{BB962C8B-B14F-4D97-AF65-F5344CB8AC3E}">
        <p14:creationId xmlns:p14="http://schemas.microsoft.com/office/powerpoint/2010/main" val="300791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/>
      <p:bldP spid="104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hthoek 104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pic>
        <p:nvPicPr>
          <p:cNvPr id="48" name="foto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238008" cy="6883879"/>
          </a:xfrm>
          <a:prstGeom prst="rect">
            <a:avLst/>
          </a:prstGeom>
        </p:spPr>
      </p:pic>
      <p:sp>
        <p:nvSpPr>
          <p:cNvPr id="107" name="Tijdelijke aanduiding voor tekst 106"/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-799213" y="799213"/>
            <a:ext cx="6858000" cy="5259574"/>
          </a:xfrm>
          <a:prstGeom prst="rect">
            <a:avLst/>
          </a:prstGeom>
          <a:solidFill>
            <a:srgbClr val="F0F0F0">
              <a:alpha val="85098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6751" y="1983766"/>
            <a:ext cx="3926073" cy="2226887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4400"/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66750" y="4381862"/>
            <a:ext cx="3926073" cy="241672"/>
          </a:xfrm>
        </p:spPr>
        <p:txBody>
          <a:bodyPr/>
          <a:lstStyle>
            <a:lvl1pPr>
              <a:defRPr sz="1800" i="1">
                <a:solidFill>
                  <a:schemeClr val="accent1"/>
                </a:solidFill>
              </a:defRPr>
            </a:lvl1pPr>
          </a:lstStyle>
          <a:p>
            <a:fld id="{1E115C97-B49C-46E5-8DEA-58CFE4797240}" type="datetime4">
              <a:rPr lang="en-US" noProof="0" smtClean="0"/>
              <a:t>March 30, 2020</a:t>
            </a:fld>
            <a:endParaRPr lang="en-US" noProof="0" dirty="0"/>
          </a:p>
        </p:txBody>
      </p:sp>
      <p:grpSp>
        <p:nvGrpSpPr>
          <p:cNvPr id="11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" name="Rechthoek 11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3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an image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image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7" name="Rechte verbindingslijn 16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9" name="Rechte verbindingslijn 1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0" name="Rechte verbindingslijn 1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21" name="Icoontje afbeelding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2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23" name="Ovaal 2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45" name="Rechte verbindingslijn 4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Gelijkbenige driehoek 4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2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28" name="Groep 2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29" name="Rechthoek 2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30" name="Groep 2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33" name="Rechthoek 3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grpSp>
              <p:nvGrpSpPr>
                <p:cNvPr id="34" name="Groep 3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37" name="Afgeronde rechthoek 3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hthoek 3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9" name="Rechthoek 3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0" name="Rechthoek 3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1" name="Rechthoek 4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2" name="Rechthoek 4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5" name="Rechthoek 3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36" name="Gelijkbenige driehoek 3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31" name="Afgeronde rechthoek 3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32" name="Picture 3"/>
              <p:cNvPicPr>
                <a:picLocks noChangeAspect="1" noChangeArrowheads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50" name="Tijdelijke aanduiding voor tekst 103"/>
          <p:cNvSpPr>
            <a:spLocks noGrp="1"/>
          </p:cNvSpPr>
          <p:nvPr>
            <p:ph type="body" sz="quarter" idx="15" hasCustomPrompt="1"/>
          </p:nvPr>
        </p:nvSpPr>
        <p:spPr>
          <a:xfrm>
            <a:off x="666751" y="417774"/>
            <a:ext cx="3516475" cy="494818"/>
          </a:xfrm>
          <a:blipFill>
            <a:blip r:embed="rId6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51" name="Tijdelijke aanduiding voor tekst 17"/>
          <p:cNvSpPr>
            <a:spLocks noGrp="1"/>
          </p:cNvSpPr>
          <p:nvPr>
            <p:ph type="body" sz="quarter" idx="17" hasCustomPrompt="1"/>
          </p:nvPr>
        </p:nvSpPr>
        <p:spPr>
          <a:xfrm>
            <a:off x="666751" y="4625790"/>
            <a:ext cx="1847730" cy="416307"/>
          </a:xfrm>
          <a:prstGeom prst="roundRect">
            <a:avLst>
              <a:gd name="adj" fmla="val 12283"/>
            </a:avLst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Name…</a:t>
            </a:r>
          </a:p>
        </p:txBody>
      </p:sp>
    </p:spTree>
    <p:extLst>
      <p:ext uri="{BB962C8B-B14F-4D97-AF65-F5344CB8AC3E}">
        <p14:creationId xmlns:p14="http://schemas.microsoft.com/office/powerpoint/2010/main" val="416292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/>
      <p:bldP spid="50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hthoek 104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7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tIns="288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noProof="0" dirty="0"/>
              <a:t>Click on the pictogram below</a:t>
            </a:r>
            <a:br>
              <a:rPr lang="en-US" noProof="0" dirty="0"/>
            </a:br>
            <a:r>
              <a:rPr lang="en-US" noProof="0" dirty="0"/>
              <a:t>to insert an image</a:t>
            </a:r>
          </a:p>
        </p:txBody>
      </p:sp>
      <p:sp>
        <p:nvSpPr>
          <p:cNvPr id="107" name="Tijdelijke aanduiding voor tekst 106"/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-799213" y="799213"/>
            <a:ext cx="6858000" cy="5259574"/>
          </a:xfrm>
          <a:prstGeom prst="rect">
            <a:avLst/>
          </a:prstGeom>
          <a:solidFill>
            <a:srgbClr val="F0F0F0">
              <a:alpha val="85098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6751" y="1983766"/>
            <a:ext cx="3926073" cy="2226887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4400"/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66750" y="4381862"/>
            <a:ext cx="3926073" cy="241672"/>
          </a:xfrm>
        </p:spPr>
        <p:txBody>
          <a:bodyPr/>
          <a:lstStyle>
            <a:lvl1pPr>
              <a:defRPr sz="1800" i="1">
                <a:solidFill>
                  <a:schemeClr val="accent1"/>
                </a:solidFill>
              </a:defRPr>
            </a:lvl1pPr>
          </a:lstStyle>
          <a:p>
            <a:fld id="{1E115C97-B49C-46E5-8DEA-58CFE4797240}" type="datetime4">
              <a:rPr lang="en-US" noProof="0" smtClean="0"/>
              <a:t>March 30, 2020</a:t>
            </a:fld>
            <a:endParaRPr lang="en-US" noProof="0" dirty="0"/>
          </a:p>
        </p:txBody>
      </p:sp>
      <p:grpSp>
        <p:nvGrpSpPr>
          <p:cNvPr id="11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" name="Rechthoek 11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3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an image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image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7" name="Rechte verbindingslijn 16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9" name="Rechte verbindingslijn 1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0" name="Rechte verbindingslijn 1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21" name="Icoontje afbeeldi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2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23" name="Ovaal 2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45" name="Rechte verbindingslijn 4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Gelijkbenige driehoek 4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2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28" name="Groep 2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29" name="Rechthoek 2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30" name="Groep 2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33" name="Rechthoek 3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grpSp>
              <p:nvGrpSpPr>
                <p:cNvPr id="34" name="Groep 3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37" name="Afgeronde rechthoek 3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hthoek 3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9" name="Rechthoek 3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0" name="Rechthoek 3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1" name="Rechthoek 4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2" name="Rechthoek 4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5" name="Rechthoek 3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36" name="Gelijkbenige driehoek 3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31" name="Afgeronde rechthoek 3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32" name="Picture 3"/>
              <p:cNvPicPr>
                <a:picLocks noChangeAspect="1" noChangeArrowheads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48" name="Tijdelijke aanduiding voor tekst 103"/>
          <p:cNvSpPr>
            <a:spLocks noGrp="1"/>
          </p:cNvSpPr>
          <p:nvPr>
            <p:ph type="body" sz="quarter" idx="23" hasCustomPrompt="1"/>
          </p:nvPr>
        </p:nvSpPr>
        <p:spPr>
          <a:xfrm>
            <a:off x="666751" y="426776"/>
            <a:ext cx="1559091" cy="494818"/>
          </a:xfrm>
          <a:blipFill>
            <a:blip r:embed="rId5"/>
            <a:srcRect/>
            <a:stretch>
              <a:fillRect r="-125546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282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D53B-2C6C-41D7-AA05-30CCD77D6D6B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1239943" y="6435860"/>
            <a:ext cx="285307" cy="206104"/>
          </a:xfrm>
        </p:spPr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1" name="Tijdelijke aanduiding voor tekst 21"/>
          <p:cNvSpPr>
            <a:spLocks noGrp="1"/>
          </p:cNvSpPr>
          <p:nvPr>
            <p:ph type="body" sz="quarter" idx="13" hasCustomPrompt="1"/>
          </p:nvPr>
        </p:nvSpPr>
        <p:spPr>
          <a:xfrm>
            <a:off x="6596207" y="1627718"/>
            <a:ext cx="1994936" cy="1994936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2" name="Tijdelijke aanduiding voor tekst 21"/>
          <p:cNvSpPr>
            <a:spLocks noGrp="1"/>
          </p:cNvSpPr>
          <p:nvPr>
            <p:ph type="body" sz="quarter" idx="14" hasCustomPrompt="1"/>
          </p:nvPr>
        </p:nvSpPr>
        <p:spPr>
          <a:xfrm>
            <a:off x="727995" y="1627718"/>
            <a:ext cx="1994936" cy="1994936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3" name="Tijdelijke aanduiding voor tekst 21"/>
          <p:cNvSpPr>
            <a:spLocks noGrp="1"/>
          </p:cNvSpPr>
          <p:nvPr>
            <p:ph type="body" sz="quarter" idx="15" hasCustomPrompt="1"/>
          </p:nvPr>
        </p:nvSpPr>
        <p:spPr>
          <a:xfrm>
            <a:off x="9530314" y="1627718"/>
            <a:ext cx="1994936" cy="1994936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4" name="Tijdelijke aanduiding voor tekst 21"/>
          <p:cNvSpPr>
            <a:spLocks noGrp="1"/>
          </p:cNvSpPr>
          <p:nvPr>
            <p:ph type="body" sz="quarter" idx="16" hasCustomPrompt="1"/>
          </p:nvPr>
        </p:nvSpPr>
        <p:spPr>
          <a:xfrm>
            <a:off x="3662101" y="1627718"/>
            <a:ext cx="1994936" cy="1994936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5" name="Tijdelijke aanduiding voor tekst 21"/>
          <p:cNvSpPr>
            <a:spLocks noGrp="1"/>
          </p:cNvSpPr>
          <p:nvPr>
            <p:ph type="body" sz="quarter" idx="17" hasCustomPrompt="1"/>
          </p:nvPr>
        </p:nvSpPr>
        <p:spPr>
          <a:xfrm>
            <a:off x="6596207" y="4098360"/>
            <a:ext cx="1994936" cy="1994936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6" name="Tijdelijke aanduiding voor tekst 21"/>
          <p:cNvSpPr>
            <a:spLocks noGrp="1"/>
          </p:cNvSpPr>
          <p:nvPr>
            <p:ph type="body" sz="quarter" idx="18" hasCustomPrompt="1"/>
          </p:nvPr>
        </p:nvSpPr>
        <p:spPr>
          <a:xfrm>
            <a:off x="727995" y="4098360"/>
            <a:ext cx="1994936" cy="1994936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7" name="Tijdelijke aanduiding voor tekst 21"/>
          <p:cNvSpPr>
            <a:spLocks noGrp="1"/>
          </p:cNvSpPr>
          <p:nvPr>
            <p:ph type="body" sz="quarter" idx="19" hasCustomPrompt="1"/>
          </p:nvPr>
        </p:nvSpPr>
        <p:spPr>
          <a:xfrm>
            <a:off x="9530314" y="4098360"/>
            <a:ext cx="1994936" cy="1994936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8" name="Tijdelijke aanduiding voor tekst 21"/>
          <p:cNvSpPr>
            <a:spLocks noGrp="1"/>
          </p:cNvSpPr>
          <p:nvPr>
            <p:ph type="body" sz="quarter" idx="20" hasCustomPrompt="1"/>
          </p:nvPr>
        </p:nvSpPr>
        <p:spPr>
          <a:xfrm>
            <a:off x="3662101" y="4098360"/>
            <a:ext cx="1994936" cy="1994936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62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B967-D75A-4C66-8FA1-5FEC66832AA4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9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3" name="Rechthoek 12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TEXT</a:t>
              </a:r>
              <a:r>
                <a:rPr kumimoji="0" lang="nl-NL" sz="1600" b="1" i="0" u="none" strike="noStrike" kern="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LEVELS</a:t>
              </a:r>
              <a:endPara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4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0" i="0" u="none" strike="noStrike" kern="1200" cap="none" spc="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GothicDmITC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" name="Ovaal 17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9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marR="0" lvl="0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Bullets</a:t>
              </a:r>
            </a:p>
          </p:txBody>
        </p:sp>
        <p:sp>
          <p:nvSpPr>
            <p:cNvPr id="20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1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4"/>
                </a:buClr>
                <a:buSzTx/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Sub-bullet #1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6" indent="-3556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Numeration</a:t>
              </a:r>
            </a:p>
          </p:txBody>
        </p:sp>
        <p:cxnSp>
          <p:nvCxnSpPr>
            <p:cNvPr id="22" name="Rechte verbindingslijn 21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3" name="Rechte verbindingslijn 22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4" name="Rechte verbindingslijn 23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0" name="Afgeronde rechthoek 79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1" name="Groep 80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2" name="Rechthoek 81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3" name="Rechthoek 82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Vrije vorm 91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6" name="Groep 25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58" name="Rechthoek 57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59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1" name="Groep 60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5" name="Rechthoek 74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6" name="Rechthoek 75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2" name="Groep 61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3" name="Groep 62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4" name="Groep 63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5" name="Rechthoek 64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6" name="Rechthoek 65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7" name="Groep 26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6" name="Groep 45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7" name="Rechthoek 46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8" name="Rechthoek 47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Vrije vorm 56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28" name="Rechte verbindingslijn 27"/>
            <p:cNvCxnSpPr>
              <a:endCxn id="45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29" name="Rechte verbindingslijn 28"/>
            <p:cNvCxnSpPr>
              <a:endCxn id="80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0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</a:t>
              </a:r>
              <a:r>
                <a:rPr kumimoji="0" lang="en-GB" sz="12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up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1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 </a:t>
              </a:r>
              <a:r>
                <a:rPr lang="en-GB" sz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down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2" name="Ovaal 31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8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0" i="1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Quote text</a:t>
              </a: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5" name="Ovaal 34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38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5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A8A9AD">
                      <a:lumMod val="7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Grey text</a:t>
              </a:r>
            </a:p>
          </p:txBody>
        </p:sp>
        <p:sp>
          <p:nvSpPr>
            <p:cNvPr id="39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Large text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marR="0" lvl="2" indent="-185738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 #2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3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Plain text</a:t>
              </a:r>
            </a:p>
          </p:txBody>
        </p:sp>
        <p:grpSp>
          <p:nvGrpSpPr>
            <p:cNvPr id="42" name="Groep 41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4" name="Vrije vorm 43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pic>
        <p:nvPicPr>
          <p:cNvPr id="94" name="Afbeelding 9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95" name="Rechte verbindingslijn 94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95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 numCol="2" spcCol="180000"/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B967-D75A-4C66-8FA1-5FEC66832AA4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9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3" name="Rechthoek 12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TEXT</a:t>
              </a:r>
              <a:r>
                <a:rPr kumimoji="0" lang="nl-NL" sz="1600" b="1" i="0" u="none" strike="noStrike" kern="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LEVELS</a:t>
              </a:r>
              <a:endPara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4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0" i="0" u="none" strike="noStrike" kern="1200" cap="none" spc="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GothicDmITC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" name="Ovaal 17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9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marR="0" lvl="0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Bullets</a:t>
              </a:r>
            </a:p>
          </p:txBody>
        </p:sp>
        <p:sp>
          <p:nvSpPr>
            <p:cNvPr id="20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1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4"/>
                </a:buClr>
                <a:buSzTx/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Sub-bullet #1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6" indent="-3556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Numeration</a:t>
              </a:r>
            </a:p>
          </p:txBody>
        </p:sp>
        <p:cxnSp>
          <p:nvCxnSpPr>
            <p:cNvPr id="22" name="Rechte verbindingslijn 21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3" name="Rechte verbindingslijn 22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4" name="Rechte verbindingslijn 23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0" name="Afgeronde rechthoek 79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1" name="Groep 80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2" name="Rechthoek 81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3" name="Rechthoek 82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Vrije vorm 91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6" name="Groep 25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58" name="Rechthoek 57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59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1" name="Groep 60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5" name="Rechthoek 74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6" name="Rechthoek 75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2" name="Groep 61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3" name="Groep 62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4" name="Groep 63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5" name="Rechthoek 64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6" name="Rechthoek 65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7" name="Groep 26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6" name="Groep 45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7" name="Rechthoek 46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8" name="Rechthoek 47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Vrije vorm 56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28" name="Rechte verbindingslijn 27"/>
            <p:cNvCxnSpPr>
              <a:endCxn id="45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29" name="Rechte verbindingslijn 28"/>
            <p:cNvCxnSpPr>
              <a:endCxn id="80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0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</a:t>
              </a:r>
              <a:r>
                <a:rPr kumimoji="0" lang="en-GB" sz="12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up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1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 </a:t>
              </a:r>
              <a:r>
                <a:rPr lang="en-GB" sz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down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2" name="Ovaal 31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8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0" i="1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Quote text</a:t>
              </a: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5" name="Ovaal 34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38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5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A8A9AD">
                      <a:lumMod val="7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Grey text</a:t>
              </a:r>
            </a:p>
          </p:txBody>
        </p:sp>
        <p:sp>
          <p:nvSpPr>
            <p:cNvPr id="39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Large text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marR="0" lvl="2" indent="-185738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 #2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3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Plain text</a:t>
              </a:r>
            </a:p>
          </p:txBody>
        </p:sp>
        <p:grpSp>
          <p:nvGrpSpPr>
            <p:cNvPr id="42" name="Groep 41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4" name="Vrije vorm 43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pic>
        <p:nvPicPr>
          <p:cNvPr id="94" name="Afbeelding 9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95" name="Rechte verbindingslijn 94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667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666749" y="1529508"/>
            <a:ext cx="7635039" cy="4647455"/>
          </a:xfrm>
        </p:spPr>
        <p:txBody>
          <a:bodyPr vert="horz"/>
          <a:lstStyle>
            <a:lvl1pPr>
              <a:lnSpc>
                <a:spcPct val="11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  <a:lvl6pPr>
              <a:lnSpc>
                <a:spcPct val="110000"/>
              </a:lnSpc>
              <a:defRPr/>
            </a:lvl6pPr>
            <a:lvl7pPr>
              <a:lnSpc>
                <a:spcPct val="110000"/>
              </a:lnSpc>
              <a:defRPr/>
            </a:lvl7pPr>
            <a:lvl8pPr>
              <a:lnSpc>
                <a:spcPct val="110000"/>
              </a:lnSpc>
              <a:defRPr/>
            </a:lvl8pPr>
            <a:lvl9pPr>
              <a:lnSpc>
                <a:spcPct val="110000"/>
              </a:lnSpc>
              <a:defRPr/>
            </a:lvl9pPr>
          </a:lstStyle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FF8C-592B-40E2-8679-EF8E5CDDA52C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8698832" y="1529508"/>
            <a:ext cx="2826418" cy="4661742"/>
          </a:xfrm>
          <a:prstGeom prst="rect">
            <a:avLst/>
          </a:prstGeom>
          <a:noFill/>
          <a:effectLst>
            <a:reflection blurRad="6350" stA="25000" endPos="25000" dir="5400000" sy="-100000" algn="bl" rotWithShape="0"/>
          </a:effectLst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TEXT</a:t>
              </a:r>
              <a:r>
                <a:rPr kumimoji="0" lang="nl-NL" sz="1600" b="1" i="0" u="none" strike="noStrike" kern="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LEVELS</a:t>
              </a:r>
              <a:endPara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4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0" i="0" u="none" strike="noStrike" kern="1200" cap="none" spc="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GothicDmITC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marR="0" lvl="0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Bullets</a:t>
              </a:r>
            </a:p>
          </p:txBody>
        </p:sp>
        <p:sp>
          <p:nvSpPr>
            <p:cNvPr id="22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1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4"/>
                </a:buClr>
                <a:buSzTx/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Sub-bullet #1</a:t>
              </a:r>
            </a:p>
          </p:txBody>
        </p:sp>
        <p:sp>
          <p:nvSpPr>
            <p:cNvPr id="23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6" indent="-3556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Numeration</a:t>
              </a: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7" name="Groep 26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2" name="Afgeronde rechthoek 81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3" name="Groep 82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Vrije vorm 93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8" name="Groep 27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0" name="Rechthoek 59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2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3" name="Groep 62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4" name="Groep 63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5" name="Groep 64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7" name="Afgeronde rechthoek 46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8" name="Groep 47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Vrije vorm 58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0" name="Rechte verbindingslijn 29"/>
            <p:cNvCxnSpPr>
              <a:endCxn id="47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1" name="Rechte verbindingslijn 30"/>
            <p:cNvCxnSpPr>
              <a:endCxn id="82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2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</a:t>
              </a:r>
              <a:r>
                <a:rPr kumimoji="0" lang="en-GB" sz="12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up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 </a:t>
              </a:r>
              <a:r>
                <a:rPr lang="en-GB" sz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down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5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8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0" i="1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Quote text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5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A8A9AD">
                      <a:lumMod val="7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Grey text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Large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marR="0" lvl="2" indent="-185738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 #2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3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Plain text</a:t>
              </a:r>
            </a:p>
          </p:txBody>
        </p:sp>
        <p:grpSp>
          <p:nvGrpSpPr>
            <p:cNvPr id="44" name="Groep 43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6" name="Vrije vorm 45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56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57" name="Rechthoek 156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58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an image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9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image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0" name="Ovaal 159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1" name="Ovaal 160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62" name="Rechte verbindingslijn 161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3" name="Rechte verbindingslijn 162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4" name="Rechte verbindingslijn 163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65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66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67" name="Ovaal 166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68" name="Rechte verbindingslijn 167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69" name="Groep 168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87" name="Afgeronde rechthoek 186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88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189" name="Rechte verbindingslijn 188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Gelijkbenige driehoek 189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170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71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72" name="Groep 171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73" name="Rechthoek 172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174" name="Groep 173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77" name="Rechthoek 176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grpSp>
              <p:nvGrpSpPr>
                <p:cNvPr id="178" name="Groep 177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81" name="Afgeronde rechthoek 180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2" name="Rechthoek 181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3" name="Rechthoek 182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4" name="Rechthoek 183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5" name="Rechthoek 184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6" name="Rechthoek 185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79" name="Rechthoek 178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80" name="Gelijkbenige driehoek 179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175" name="Afgeronde rechthoek 174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76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27" name="Afbeelding 12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128" name="Rechte verbindingslijn 12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189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666750" y="1529508"/>
            <a:ext cx="5529870" cy="4647455"/>
          </a:xfrm>
        </p:spPr>
        <p:txBody>
          <a:bodyPr vert="horz"/>
          <a:lstStyle>
            <a:lvl1pPr marL="360363" indent="-360363">
              <a:defRPr lang="en-US" noProof="0" dirty="0"/>
            </a:lvl1pPr>
            <a:lvl2pPr>
              <a:defRPr lang="en-US" noProof="0" dirty="0"/>
            </a:lvl2pPr>
            <a:lvl3pPr>
              <a:defRPr lang="en-US" noProof="0" dirty="0"/>
            </a:lvl3pPr>
            <a:lvl4pPr>
              <a:defRPr lang="en-US" noProof="0" dirty="0"/>
            </a:lvl4pPr>
            <a:lvl5pPr>
              <a:defRPr lang="en-US" noProof="0" dirty="0"/>
            </a:lvl5pPr>
            <a:lvl6pPr>
              <a:defRPr lang="en-US" noProof="0" dirty="0"/>
            </a:lvl6pPr>
            <a:lvl7pPr>
              <a:defRPr lang="en-US" noProof="0" dirty="0"/>
            </a:lvl7pPr>
            <a:lvl8pPr>
              <a:defRPr lang="en-US" noProof="0" dirty="0"/>
            </a:lvl8pPr>
            <a:lvl9pPr>
              <a:defRPr lang="en-US" noProof="0" dirty="0"/>
            </a:lvl9pPr>
          </a:lstStyle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FF8C-592B-40E2-8679-EF8E5CDDA52C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6565106" y="1529508"/>
            <a:ext cx="4960144" cy="4661742"/>
          </a:xfrm>
          <a:prstGeom prst="rect">
            <a:avLst/>
          </a:prstGeom>
          <a:noFill/>
          <a:effectLst>
            <a:reflection blurRad="6350" stA="25000" endPos="25000" dir="5400000" sy="-100000" algn="bl" rotWithShape="0"/>
          </a:effectLst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TEXT</a:t>
              </a:r>
              <a:r>
                <a:rPr kumimoji="0" lang="nl-NL" sz="1600" b="1" i="0" u="none" strike="noStrike" kern="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LEVELS</a:t>
              </a:r>
              <a:endPara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4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0" i="0" u="none" strike="noStrike" kern="1200" cap="none" spc="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GothicDmITC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marR="0" lvl="0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Bullets</a:t>
              </a:r>
            </a:p>
          </p:txBody>
        </p:sp>
        <p:sp>
          <p:nvSpPr>
            <p:cNvPr id="22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1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4"/>
                </a:buClr>
                <a:buSzTx/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Sub-bullet #1</a:t>
              </a:r>
            </a:p>
          </p:txBody>
        </p:sp>
        <p:sp>
          <p:nvSpPr>
            <p:cNvPr id="23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6" indent="-3556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Numeration</a:t>
              </a: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7" name="Groep 26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2" name="Afgeronde rechthoek 81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3" name="Groep 82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Vrije vorm 93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8" name="Groep 27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0" name="Rechthoek 59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2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3" name="Groep 62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4" name="Groep 63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5" name="Groep 64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7" name="Afgeronde rechthoek 46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8" name="Groep 47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Vrije vorm 58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0" name="Rechte verbindingslijn 29"/>
            <p:cNvCxnSpPr>
              <a:endCxn id="47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1" name="Rechte verbindingslijn 30"/>
            <p:cNvCxnSpPr>
              <a:endCxn id="82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2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</a:t>
              </a:r>
              <a:r>
                <a:rPr kumimoji="0" lang="en-GB" sz="12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up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 </a:t>
              </a:r>
              <a:r>
                <a:rPr lang="en-GB" sz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down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5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8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0" i="1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Quote text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5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A8A9AD">
                      <a:lumMod val="7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Grey text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Large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marR="0" lvl="2" indent="-185738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 #2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3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Plain text</a:t>
              </a:r>
            </a:p>
          </p:txBody>
        </p:sp>
        <p:grpSp>
          <p:nvGrpSpPr>
            <p:cNvPr id="44" name="Groep 43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6" name="Vrije vorm 45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56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57" name="Rechthoek 156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58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an image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9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image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0" name="Ovaal 159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1" name="Ovaal 160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62" name="Rechte verbindingslijn 161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3" name="Rechte verbindingslijn 162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4" name="Rechte verbindingslijn 163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65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66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67" name="Ovaal 166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68" name="Rechte verbindingslijn 167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69" name="Groep 168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87" name="Afgeronde rechthoek 186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88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189" name="Rechte verbindingslijn 188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Gelijkbenige driehoek 189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170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71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72" name="Groep 171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73" name="Rechthoek 172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174" name="Groep 173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77" name="Rechthoek 176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grpSp>
              <p:nvGrpSpPr>
                <p:cNvPr id="178" name="Groep 177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81" name="Afgeronde rechthoek 180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2" name="Rechthoek 181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3" name="Rechthoek 182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4" name="Rechthoek 183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5" name="Rechthoek 184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6" name="Rechthoek 185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79" name="Rechthoek 178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80" name="Gelijkbenige driehoek 179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175" name="Afgeronde rechthoek 174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76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27" name="Afbeelding 12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128" name="Rechte verbindingslijn 12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309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FF8C-592B-40E2-8679-EF8E5CDDA52C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6565106" y="1531529"/>
            <a:ext cx="4960144" cy="4661742"/>
          </a:xfrm>
          <a:prstGeom prst="rect">
            <a:avLst/>
          </a:prstGeom>
          <a:noFill/>
          <a:effectLst>
            <a:reflection blurRad="6350" stA="25000" endPos="25000" dir="5400000" sy="-100000" algn="bl" rotWithShape="0"/>
          </a:effectLst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TEXT</a:t>
              </a:r>
              <a:r>
                <a:rPr kumimoji="0" lang="nl-NL" sz="1600" b="1" i="0" u="none" strike="noStrike" kern="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LEVELS</a:t>
              </a:r>
              <a:endPara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4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0" i="0" u="none" strike="noStrike" kern="1200" cap="none" spc="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GothicDmITC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marR="0" lvl="0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Bullets</a:t>
              </a:r>
            </a:p>
          </p:txBody>
        </p:sp>
        <p:sp>
          <p:nvSpPr>
            <p:cNvPr id="22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1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4"/>
                </a:buClr>
                <a:buSzTx/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Sub-bullet #1</a:t>
              </a:r>
            </a:p>
          </p:txBody>
        </p:sp>
        <p:sp>
          <p:nvSpPr>
            <p:cNvPr id="23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6" indent="-3556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Numeration</a:t>
              </a: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7" name="Groep 26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2" name="Afgeronde rechthoek 81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3" name="Groep 82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Vrije vorm 93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8" name="Groep 27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0" name="Rechthoek 59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2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3" name="Groep 62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4" name="Groep 63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5" name="Groep 64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7" name="Afgeronde rechthoek 46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8" name="Groep 47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Vrije vorm 58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0" name="Rechte verbindingslijn 29"/>
            <p:cNvCxnSpPr>
              <a:endCxn id="47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1" name="Rechte verbindingslijn 30"/>
            <p:cNvCxnSpPr>
              <a:endCxn id="82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2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</a:t>
              </a:r>
              <a:r>
                <a:rPr kumimoji="0" lang="en-GB" sz="12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up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 </a:t>
              </a:r>
              <a:r>
                <a:rPr lang="en-GB" sz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down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5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8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0" i="1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Quote text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5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A8A9AD">
                      <a:lumMod val="7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Grey text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Large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marR="0" lvl="2" indent="-185738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 #2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3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Plain text</a:t>
              </a:r>
            </a:p>
          </p:txBody>
        </p:sp>
        <p:grpSp>
          <p:nvGrpSpPr>
            <p:cNvPr id="44" name="Groep 43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6" name="Vrije vorm 45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56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57" name="Rechthoek 156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58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an image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9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image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0" name="Ovaal 159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1" name="Ovaal 160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62" name="Rechte verbindingslijn 161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3" name="Rechte verbindingslijn 162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4" name="Rechte verbindingslijn 163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65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66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67" name="Ovaal 166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68" name="Rechte verbindingslijn 167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69" name="Groep 168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87" name="Afgeronde rechthoek 186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88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189" name="Rechte verbindingslijn 188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Gelijkbenige driehoek 189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170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71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72" name="Groep 171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73" name="Rechthoek 172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174" name="Groep 173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77" name="Rechthoek 176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grpSp>
              <p:nvGrpSpPr>
                <p:cNvPr id="178" name="Groep 177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81" name="Afgeronde rechthoek 180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2" name="Rechthoek 181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3" name="Rechthoek 182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4" name="Rechthoek 183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5" name="Rechthoek 184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86" name="Rechthoek 185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79" name="Rechthoek 178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80" name="Gelijkbenige driehoek 179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175" name="Afgeronde rechthoek 174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76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27" name="Afbeelding 12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128" name="Rechte verbindingslijn 12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ijdelijke aanduiding voor afbeelding 7"/>
          <p:cNvSpPr>
            <a:spLocks noGrp="1"/>
          </p:cNvSpPr>
          <p:nvPr>
            <p:ph type="pic" sz="quarter" idx="14" hasCustomPrompt="1"/>
          </p:nvPr>
        </p:nvSpPr>
        <p:spPr>
          <a:xfrm>
            <a:off x="645372" y="1531529"/>
            <a:ext cx="4960144" cy="4661742"/>
          </a:xfrm>
          <a:prstGeom prst="rect">
            <a:avLst/>
          </a:prstGeom>
          <a:noFill/>
          <a:effectLst>
            <a:reflection blurRad="6350" stA="25000" endPos="25000" dir="5400000" sy="-100000" algn="bl" rotWithShape="0"/>
          </a:effectLst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</p:spTree>
    <p:extLst>
      <p:ext uri="{BB962C8B-B14F-4D97-AF65-F5344CB8AC3E}">
        <p14:creationId xmlns:p14="http://schemas.microsoft.com/office/powerpoint/2010/main" val="2615422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B871-C1D6-47B7-810F-4D21A888CBEB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-1" y="4857135"/>
            <a:ext cx="8268929" cy="1319828"/>
          </a:xfrm>
          <a:solidFill>
            <a:srgbClr val="FFFFFF">
              <a:alpha val="85098"/>
            </a:srgbClr>
          </a:solidFill>
        </p:spPr>
        <p:txBody>
          <a:bodyPr vert="horz" lIns="684000" anchor="ctr">
            <a:noAutofit/>
          </a:bodyPr>
          <a:lstStyle>
            <a:lvl1pPr marL="361950" indent="-361950">
              <a:defRPr/>
            </a:lvl1pPr>
          </a:lstStyle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TEXT</a:t>
              </a:r>
              <a:r>
                <a:rPr kumimoji="0" lang="nl-NL" sz="1600" b="1" i="0" u="none" strike="noStrike" kern="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LEVELS</a:t>
              </a:r>
              <a:endPara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4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0" i="0" u="none" strike="noStrike" kern="1200" cap="none" spc="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GothicDmITC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" name="Ovaal 17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9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marR="0" lvl="0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Bullets</a:t>
              </a:r>
            </a:p>
          </p:txBody>
        </p:sp>
        <p:sp>
          <p:nvSpPr>
            <p:cNvPr id="20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1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4"/>
                </a:buClr>
                <a:buSzTx/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Sub-bullet #1</a:t>
              </a:r>
            </a:p>
          </p:txBody>
        </p:sp>
        <p:sp>
          <p:nvSpPr>
            <p:cNvPr id="24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6" indent="-3556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Numeration</a:t>
              </a:r>
            </a:p>
          </p:txBody>
        </p:sp>
        <p:cxnSp>
          <p:nvCxnSpPr>
            <p:cNvPr id="25" name="Rechte verbindingslijn 24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7" name="Rechte verbindingslijn 26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8" name="Groep 27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3" name="Afgeronde rechthoek 82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4" name="Groep 83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Rechthoek 93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5" name="Vrije vorm 94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1" name="Rechthoek 60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62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4" name="Groep 63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2" name="Rechthoek 81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5" name="Groep 64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7" name="Rechthoek 76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7" name="Groep 66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30" name="Groep 29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8" name="Afgeronde rechthoek 47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9" name="Groep 48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Rechthoek 58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60" name="Vrije vorm 59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1" name="Rechte verbindingslijn 30"/>
            <p:cNvCxnSpPr>
              <a:endCxn id="48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2" name="Rechte verbindingslijn 31"/>
            <p:cNvCxnSpPr>
              <a:endCxn id="83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</a:t>
              </a:r>
              <a:r>
                <a:rPr kumimoji="0" lang="en-GB" sz="12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up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4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 </a:t>
              </a:r>
              <a:r>
                <a:rPr lang="en-GB" sz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down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5" name="Ovaal 34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6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8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0" i="1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Quote text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40" name="Ovaal 39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5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A8A9AD">
                      <a:lumMod val="7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Grey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Large text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marR="0" lvl="2" indent="-185738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 #2</a:t>
              </a:r>
            </a:p>
          </p:txBody>
        </p:sp>
        <p:sp>
          <p:nvSpPr>
            <p:cNvPr id="44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3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Plain text</a:t>
              </a:r>
            </a:p>
          </p:txBody>
        </p:sp>
        <p:grpSp>
          <p:nvGrpSpPr>
            <p:cNvPr id="45" name="Groep 44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6" name="Afgeronde rechthoek 45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7" name="Vrije vorm 46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22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3" name="Rechthoek 122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24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an image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5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image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6" name="Ovaal 125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27" name="Ovaal 126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28" name="Rechte verbindingslijn 127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29" name="Rechte verbindingslijn 12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30" name="Rechte verbindingslijn 12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31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3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33" name="Ovaal 13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34" name="Rechte verbindingslijn 13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35" name="Groep 13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53" name="Afgeronde rechthoek 15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5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155" name="Rechte verbindingslijn 15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Gelijkbenige driehoek 15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136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3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38" name="Groep 13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39" name="Rechthoek 13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140" name="Groep 13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43" name="Rechthoek 14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grpSp>
              <p:nvGrpSpPr>
                <p:cNvPr id="144" name="Groep 14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47" name="Afgeronde rechthoek 14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48" name="Rechthoek 14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49" name="Rechthoek 14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50" name="Rechthoek 14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51" name="Rechthoek 15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52" name="Rechthoek 15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45" name="Rechthoek 14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46" name="Gelijkbenige driehoek 14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141" name="Afgeronde rechthoek 14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42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57" name="Tijdelijke aanduiding voor tekst 103"/>
          <p:cNvSpPr>
            <a:spLocks noGrp="1"/>
          </p:cNvSpPr>
          <p:nvPr>
            <p:ph type="body" sz="quarter" idx="23" hasCustomPrompt="1"/>
          </p:nvPr>
        </p:nvSpPr>
        <p:spPr>
          <a:xfrm>
            <a:off x="666751" y="424818"/>
            <a:ext cx="1559091" cy="494818"/>
          </a:xfrm>
          <a:blipFill>
            <a:blip r:embed="rId7"/>
            <a:srcRect/>
            <a:stretch>
              <a:fillRect r="-125546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746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100%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B871-C1D6-47B7-810F-4D21A888CBEB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-1" y="4857135"/>
            <a:ext cx="8268929" cy="1319828"/>
          </a:xfrm>
          <a:solidFill>
            <a:srgbClr val="FFFFFF">
              <a:alpha val="85098"/>
            </a:srgbClr>
          </a:solidFill>
        </p:spPr>
        <p:txBody>
          <a:bodyPr vert="horz" lIns="684000" anchor="ctr">
            <a:noAutofit/>
          </a:bodyPr>
          <a:lstStyle>
            <a:lvl1pPr marL="361950" indent="-361950">
              <a:defRPr/>
            </a:lvl1pPr>
          </a:lstStyle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TEXT</a:t>
              </a:r>
              <a:r>
                <a:rPr kumimoji="0" lang="nl-NL" sz="1600" b="1" i="0" u="none" strike="noStrike" kern="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LEVELS</a:t>
              </a:r>
              <a:endPara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4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0" i="0" u="none" strike="noStrike" kern="1200" cap="none" spc="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GothicDmITC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" name="Ovaal 17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9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marR="0" lvl="0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Bullets</a:t>
              </a:r>
            </a:p>
          </p:txBody>
        </p:sp>
        <p:sp>
          <p:nvSpPr>
            <p:cNvPr id="20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1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4"/>
                </a:buClr>
                <a:buSzTx/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Sub-bullet #1</a:t>
              </a:r>
            </a:p>
          </p:txBody>
        </p:sp>
        <p:sp>
          <p:nvSpPr>
            <p:cNvPr id="24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6" indent="-3556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Numeration</a:t>
              </a:r>
            </a:p>
          </p:txBody>
        </p:sp>
        <p:cxnSp>
          <p:nvCxnSpPr>
            <p:cNvPr id="25" name="Rechte verbindingslijn 24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7" name="Rechte verbindingslijn 26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8" name="Groep 27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3" name="Afgeronde rechthoek 82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4" name="Groep 83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Rechthoek 93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5" name="Vrije vorm 94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1" name="Rechthoek 60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62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4" name="Groep 63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2" name="Rechthoek 81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5" name="Groep 64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7" name="Rechthoek 76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7" name="Groep 66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30" name="Groep 29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8" name="Afgeronde rechthoek 47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9" name="Groep 48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Rechthoek 58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60" name="Vrije vorm 59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1" name="Rechte verbindingslijn 30"/>
            <p:cNvCxnSpPr>
              <a:endCxn id="48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2" name="Rechte verbindingslijn 31"/>
            <p:cNvCxnSpPr>
              <a:endCxn id="83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</a:t>
              </a:r>
              <a:r>
                <a:rPr kumimoji="0" lang="en-GB" sz="12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up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4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 </a:t>
              </a:r>
              <a:r>
                <a:rPr lang="en-GB" sz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down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5" name="Ovaal 34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6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8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0" i="1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Quote text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40" name="Ovaal 39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5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A8A9AD">
                      <a:lumMod val="7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Grey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Large text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marR="0" lvl="2" indent="-185738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 #2</a:t>
              </a:r>
            </a:p>
          </p:txBody>
        </p:sp>
        <p:sp>
          <p:nvSpPr>
            <p:cNvPr id="44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3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Plain text</a:t>
              </a:r>
            </a:p>
          </p:txBody>
        </p:sp>
        <p:grpSp>
          <p:nvGrpSpPr>
            <p:cNvPr id="45" name="Groep 44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6" name="Afgeronde rechthoek 45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7" name="Vrije vorm 46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22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3" name="Rechthoek 122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24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an image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5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image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6" name="Ovaal 125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27" name="Ovaal 126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28" name="Rechte verbindingslijn 127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29" name="Rechte verbindingslijn 12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30" name="Rechte verbindingslijn 12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31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3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33" name="Ovaal 13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34" name="Rechte verbindingslijn 13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35" name="Groep 13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53" name="Afgeronde rechthoek 15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5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155" name="Rechte verbindingslijn 15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Gelijkbenige driehoek 15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136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3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38" name="Groep 13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39" name="Rechthoek 13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140" name="Groep 13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43" name="Rechthoek 14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grpSp>
              <p:nvGrpSpPr>
                <p:cNvPr id="144" name="Groep 14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47" name="Afgeronde rechthoek 14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48" name="Rechthoek 14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49" name="Rechthoek 14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50" name="Rechthoek 14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51" name="Rechthoek 15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52" name="Rechthoek 15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45" name="Rechthoek 14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46" name="Gelijkbenige driehoek 14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141" name="Afgeronde rechthoek 14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42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57" name="Tijdelijke aanduiding voor tekst 103"/>
          <p:cNvSpPr>
            <a:spLocks noGrp="1"/>
          </p:cNvSpPr>
          <p:nvPr>
            <p:ph type="body" sz="quarter" idx="23" hasCustomPrompt="1"/>
          </p:nvPr>
        </p:nvSpPr>
        <p:spPr>
          <a:xfrm>
            <a:off x="666751" y="424818"/>
            <a:ext cx="1559091" cy="494818"/>
          </a:xfrm>
          <a:blipFill>
            <a:blip r:embed="rId7"/>
            <a:srcRect/>
            <a:stretch>
              <a:fillRect r="-125546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158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cxnSp>
        <p:nvCxnSpPr>
          <p:cNvPr id="159" name="Rechte verbindingslijn 158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58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666750" y="1529508"/>
            <a:ext cx="5252787" cy="4647455"/>
          </a:xfrm>
        </p:spPr>
        <p:txBody>
          <a:bodyPr vert="horz"/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2DFF-0208-4506-A375-8DCEF45CA7AE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Tijdelijke aanduiding voor grafiek 15"/>
          <p:cNvSpPr>
            <a:spLocks noGrp="1"/>
          </p:cNvSpPr>
          <p:nvPr>
            <p:ph type="chart" sz="quarter" idx="13" hasCustomPrompt="1"/>
          </p:nvPr>
        </p:nvSpPr>
        <p:spPr>
          <a:xfrm>
            <a:off x="6272464" y="2105526"/>
            <a:ext cx="5252400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21" name="Tijdelijke aanduiding voor verticale tekst 2"/>
          <p:cNvSpPr>
            <a:spLocks noGrp="1"/>
          </p:cNvSpPr>
          <p:nvPr>
            <p:ph type="body" orient="vert" idx="24" hasCustomPrompt="1"/>
          </p:nvPr>
        </p:nvSpPr>
        <p:spPr>
          <a:xfrm>
            <a:off x="6272464" y="1529508"/>
            <a:ext cx="5252787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grpSp>
        <p:nvGrpSpPr>
          <p:cNvPr id="11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2" name="Rechthoek 11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TEXT</a:t>
              </a:r>
              <a:r>
                <a:rPr kumimoji="0" lang="nl-NL" sz="1600" b="1" i="0" u="none" strike="noStrike" kern="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LEVELS</a:t>
              </a:r>
              <a:endPara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3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4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0" i="0" u="none" strike="noStrike" kern="1200" cap="none" spc="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antGardeGothicDmITC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2" name="Ovaal 21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3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marR="0" lvl="0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Bullets</a:t>
              </a:r>
            </a:p>
          </p:txBody>
        </p:sp>
        <p:sp>
          <p:nvSpPr>
            <p:cNvPr id="24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1" indent="-1778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chemeClr val="accent4"/>
                </a:buClr>
                <a:buSzTx/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kern="1200" spc="50" noProof="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Sub-bullet #1</a:t>
              </a:r>
            </a:p>
          </p:txBody>
        </p:sp>
        <p:sp>
          <p:nvSpPr>
            <p:cNvPr id="25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marR="0" lvl="6" indent="-35560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Numeration</a:t>
              </a:r>
            </a:p>
          </p:txBody>
        </p:sp>
        <p:cxnSp>
          <p:nvCxnSpPr>
            <p:cNvPr id="26" name="Rechte verbindingslijn 25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7" name="Rechte verbindingslijn 26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8" name="Rechte verbindingslijn 27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9" name="Groep 28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4" name="Afgeronde rechthoek 83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5" name="Groep 84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Rechthoek 93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5" name="Rechthoek 94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6" name="Vrije vorm 95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30" name="Groep 29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2" name="Rechthoek 61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63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5" name="Groep 64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2" name="Rechthoek 81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3" name="Rechthoek 82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6" name="Groep 65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7" name="Groep 66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7" name="Rechthoek 76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8" name="Rechthoek 77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8" name="Groep 67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31" name="Groep 30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9" name="Afgeronde rechthoek 48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50" name="Groep 49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Rechthoek 58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60" name="Rechthoek 59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61" name="Vrije vorm 60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2" name="Rechte verbindingslijn 31"/>
            <p:cNvCxnSpPr>
              <a:endCxn id="49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3" name="Rechte verbindingslijn 32"/>
            <p:cNvCxnSpPr>
              <a:endCxn id="84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4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</a:t>
              </a:r>
              <a:r>
                <a:rPr kumimoji="0" lang="en-GB" sz="12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up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5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016" rtl="0" eaLnBrk="1" fontAlgn="auto" latinLnBrk="0" hangingPunct="1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Level </a:t>
              </a:r>
              <a:r>
                <a:rPr lang="en-GB" sz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down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7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8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0" i="1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Quote text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40" name="Ovaal 39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41" name="Ovaal 40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5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A8A9AD">
                      <a:lumMod val="7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Grey text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AvantGardeGothicBkITC" panose="020B0402020202020204" pitchFamily="34" charset="0"/>
                  <a:ea typeface="+mn-ea"/>
                  <a:cs typeface="+mn-cs"/>
                </a:rPr>
                <a:t>Large text</a:t>
              </a:r>
            </a:p>
          </p:txBody>
        </p:sp>
        <p:sp>
          <p:nvSpPr>
            <p:cNvPr id="44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marR="0" lvl="2" indent="-185738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 #2</a:t>
              </a:r>
            </a:p>
          </p:txBody>
        </p:sp>
        <p:sp>
          <p:nvSpPr>
            <p:cNvPr id="45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3" indent="0" algn="l" defTabSz="9144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50" normalizeH="0" baseline="0" noProof="0" dirty="0">
                  <a:ln>
                    <a:noFill/>
                  </a:ln>
                  <a:solidFill>
                    <a:srgbClr val="3C3C3A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Plain text</a:t>
              </a:r>
            </a:p>
          </p:txBody>
        </p:sp>
        <p:grpSp>
          <p:nvGrpSpPr>
            <p:cNvPr id="46" name="Groep 45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7" name="Afgeronde rechthoek 46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8" name="Vrije vorm 47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97" name="Instruction Chart &amp; Edit"/>
          <p:cNvGrpSpPr/>
          <p:nvPr userDrawn="1"/>
        </p:nvGrpSpPr>
        <p:grpSpPr>
          <a:xfrm>
            <a:off x="12336914" y="-5444"/>
            <a:ext cx="2697278" cy="6868888"/>
            <a:chOff x="12382788" y="-5444"/>
            <a:chExt cx="2697278" cy="6868888"/>
          </a:xfrm>
        </p:grpSpPr>
        <p:grpSp>
          <p:nvGrpSpPr>
            <p:cNvPr id="98" name="Groep 97"/>
            <p:cNvGrpSpPr/>
            <p:nvPr userDrawn="1"/>
          </p:nvGrpSpPr>
          <p:grpSpPr>
            <a:xfrm>
              <a:off x="12382788" y="1480224"/>
              <a:ext cx="689983" cy="573048"/>
              <a:chOff x="15171969" y="1587338"/>
              <a:chExt cx="755407" cy="627385"/>
            </a:xfrm>
          </p:grpSpPr>
          <p:sp>
            <p:nvSpPr>
              <p:cNvPr id="152" name="Rechthoek 962"/>
              <p:cNvSpPr/>
              <p:nvPr userDrawn="1"/>
            </p:nvSpPr>
            <p:spPr>
              <a:xfrm>
                <a:off x="15171969" y="2008934"/>
                <a:ext cx="755407" cy="205789"/>
              </a:xfrm>
              <a:custGeom>
                <a:avLst/>
                <a:gdLst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664132 w 664132"/>
                  <a:gd name="connsiteY2" fmla="*/ 27778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664132"/>
                  <a:gd name="connsiteY0" fmla="*/ 0 h 290487"/>
                  <a:gd name="connsiteX1" fmla="*/ 664132 w 664132"/>
                  <a:gd name="connsiteY1" fmla="*/ 0 h 290487"/>
                  <a:gd name="connsiteX2" fmla="*/ 333932 w 664132"/>
                  <a:gd name="connsiteY2" fmla="*/ 290487 h 290487"/>
                  <a:gd name="connsiteX3" fmla="*/ 0 w 664132"/>
                  <a:gd name="connsiteY3" fmla="*/ 277787 h 290487"/>
                  <a:gd name="connsiteX4" fmla="*/ 0 w 664132"/>
                  <a:gd name="connsiteY4" fmla="*/ 0 h 290487"/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575232 w 664132"/>
                  <a:gd name="connsiteY2" fmla="*/ 27143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708582"/>
                  <a:gd name="connsiteY0" fmla="*/ 0 h 277787"/>
                  <a:gd name="connsiteX1" fmla="*/ 708582 w 708582"/>
                  <a:gd name="connsiteY1" fmla="*/ 31750 h 277787"/>
                  <a:gd name="connsiteX2" fmla="*/ 575232 w 708582"/>
                  <a:gd name="connsiteY2" fmla="*/ 271437 h 277787"/>
                  <a:gd name="connsiteX3" fmla="*/ 0 w 708582"/>
                  <a:gd name="connsiteY3" fmla="*/ 277787 h 277787"/>
                  <a:gd name="connsiteX4" fmla="*/ 0 w 708582"/>
                  <a:gd name="connsiteY4" fmla="*/ 0 h 277787"/>
                  <a:gd name="connsiteX0" fmla="*/ 228600 w 708582"/>
                  <a:gd name="connsiteY0" fmla="*/ 6350 h 246037"/>
                  <a:gd name="connsiteX1" fmla="*/ 708582 w 708582"/>
                  <a:gd name="connsiteY1" fmla="*/ 0 h 246037"/>
                  <a:gd name="connsiteX2" fmla="*/ 575232 w 708582"/>
                  <a:gd name="connsiteY2" fmla="*/ 239687 h 246037"/>
                  <a:gd name="connsiteX3" fmla="*/ 0 w 708582"/>
                  <a:gd name="connsiteY3" fmla="*/ 246037 h 246037"/>
                  <a:gd name="connsiteX4" fmla="*/ 228600 w 708582"/>
                  <a:gd name="connsiteY4" fmla="*/ 6350 h 246037"/>
                  <a:gd name="connsiteX0" fmla="*/ 228600 w 778432"/>
                  <a:gd name="connsiteY0" fmla="*/ 0 h 239687"/>
                  <a:gd name="connsiteX1" fmla="*/ 778432 w 778432"/>
                  <a:gd name="connsiteY1" fmla="*/ 25400 h 239687"/>
                  <a:gd name="connsiteX2" fmla="*/ 575232 w 778432"/>
                  <a:gd name="connsiteY2" fmla="*/ 233337 h 239687"/>
                  <a:gd name="connsiteX3" fmla="*/ 0 w 778432"/>
                  <a:gd name="connsiteY3" fmla="*/ 239687 h 239687"/>
                  <a:gd name="connsiteX4" fmla="*/ 228600 w 778432"/>
                  <a:gd name="connsiteY4" fmla="*/ 0 h 239687"/>
                  <a:gd name="connsiteX0" fmla="*/ 228600 w 778432"/>
                  <a:gd name="connsiteY0" fmla="*/ 0 h 214287"/>
                  <a:gd name="connsiteX1" fmla="*/ 778432 w 778432"/>
                  <a:gd name="connsiteY1" fmla="*/ 0 h 214287"/>
                  <a:gd name="connsiteX2" fmla="*/ 575232 w 778432"/>
                  <a:gd name="connsiteY2" fmla="*/ 207937 h 214287"/>
                  <a:gd name="connsiteX3" fmla="*/ 0 w 778432"/>
                  <a:gd name="connsiteY3" fmla="*/ 214287 h 214287"/>
                  <a:gd name="connsiteX4" fmla="*/ 228600 w 778432"/>
                  <a:gd name="connsiteY4" fmla="*/ 0 h 214287"/>
                  <a:gd name="connsiteX0" fmla="*/ 228600 w 730724"/>
                  <a:gd name="connsiteY0" fmla="*/ 3975 h 218262"/>
                  <a:gd name="connsiteX1" fmla="*/ 730724 w 730724"/>
                  <a:gd name="connsiteY1" fmla="*/ 0 h 218262"/>
                  <a:gd name="connsiteX2" fmla="*/ 575232 w 730724"/>
                  <a:gd name="connsiteY2" fmla="*/ 211912 h 218262"/>
                  <a:gd name="connsiteX3" fmla="*/ 0 w 730724"/>
                  <a:gd name="connsiteY3" fmla="*/ 218262 h 218262"/>
                  <a:gd name="connsiteX4" fmla="*/ 228600 w 730724"/>
                  <a:gd name="connsiteY4" fmla="*/ 3975 h 218262"/>
                  <a:gd name="connsiteX0" fmla="*/ 252454 w 754578"/>
                  <a:gd name="connsiteY0" fmla="*/ 3975 h 211912"/>
                  <a:gd name="connsiteX1" fmla="*/ 754578 w 754578"/>
                  <a:gd name="connsiteY1" fmla="*/ 0 h 211912"/>
                  <a:gd name="connsiteX2" fmla="*/ 599086 w 754578"/>
                  <a:gd name="connsiteY2" fmla="*/ 211912 h 211912"/>
                  <a:gd name="connsiteX3" fmla="*/ 0 w 754578"/>
                  <a:gd name="connsiteY3" fmla="*/ 210311 h 211912"/>
                  <a:gd name="connsiteX4" fmla="*/ 252454 w 754578"/>
                  <a:gd name="connsiteY4" fmla="*/ 3975 h 211912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599086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754578"/>
                  <a:gd name="connsiteY0" fmla="*/ 0 h 223840"/>
                  <a:gd name="connsiteX1" fmla="*/ 754578 w 754578"/>
                  <a:gd name="connsiteY1" fmla="*/ 7952 h 223840"/>
                  <a:gd name="connsiteX2" fmla="*/ 654745 w 754578"/>
                  <a:gd name="connsiteY2" fmla="*/ 223840 h 223840"/>
                  <a:gd name="connsiteX3" fmla="*/ 0 w 754578"/>
                  <a:gd name="connsiteY3" fmla="*/ 218263 h 223840"/>
                  <a:gd name="connsiteX4" fmla="*/ 172941 w 754578"/>
                  <a:gd name="connsiteY4" fmla="*/ 0 h 223840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646793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818189"/>
                  <a:gd name="connsiteY0" fmla="*/ 0 h 219864"/>
                  <a:gd name="connsiteX1" fmla="*/ 818189 w 818189"/>
                  <a:gd name="connsiteY1" fmla="*/ 31806 h 219864"/>
                  <a:gd name="connsiteX2" fmla="*/ 646793 w 818189"/>
                  <a:gd name="connsiteY2" fmla="*/ 219864 h 219864"/>
                  <a:gd name="connsiteX3" fmla="*/ 0 w 818189"/>
                  <a:gd name="connsiteY3" fmla="*/ 218263 h 219864"/>
                  <a:gd name="connsiteX4" fmla="*/ 172941 w 818189"/>
                  <a:gd name="connsiteY4" fmla="*/ 0 h 219864"/>
                  <a:gd name="connsiteX0" fmla="*/ 172941 w 806262"/>
                  <a:gd name="connsiteY0" fmla="*/ 0 h 219864"/>
                  <a:gd name="connsiteX1" fmla="*/ 806262 w 806262"/>
                  <a:gd name="connsiteY1" fmla="*/ 11928 h 219864"/>
                  <a:gd name="connsiteX2" fmla="*/ 646793 w 806262"/>
                  <a:gd name="connsiteY2" fmla="*/ 219864 h 219864"/>
                  <a:gd name="connsiteX3" fmla="*/ 0 w 806262"/>
                  <a:gd name="connsiteY3" fmla="*/ 218263 h 219864"/>
                  <a:gd name="connsiteX4" fmla="*/ 172941 w 806262"/>
                  <a:gd name="connsiteY4" fmla="*/ 0 h 219864"/>
                  <a:gd name="connsiteX0" fmla="*/ 172941 w 798310"/>
                  <a:gd name="connsiteY0" fmla="*/ 0 h 219864"/>
                  <a:gd name="connsiteX1" fmla="*/ 798310 w 798310"/>
                  <a:gd name="connsiteY1" fmla="*/ 15903 h 219864"/>
                  <a:gd name="connsiteX2" fmla="*/ 646793 w 798310"/>
                  <a:gd name="connsiteY2" fmla="*/ 219864 h 219864"/>
                  <a:gd name="connsiteX3" fmla="*/ 0 w 798310"/>
                  <a:gd name="connsiteY3" fmla="*/ 218263 h 219864"/>
                  <a:gd name="connsiteX4" fmla="*/ 172941 w 798310"/>
                  <a:gd name="connsiteY4" fmla="*/ 0 h 219864"/>
                  <a:gd name="connsiteX0" fmla="*/ 172941 w 798310"/>
                  <a:gd name="connsiteY0" fmla="*/ 0 h 259620"/>
                  <a:gd name="connsiteX1" fmla="*/ 798310 w 798310"/>
                  <a:gd name="connsiteY1" fmla="*/ 15903 h 259620"/>
                  <a:gd name="connsiteX2" fmla="*/ 614988 w 798310"/>
                  <a:gd name="connsiteY2" fmla="*/ 259620 h 259620"/>
                  <a:gd name="connsiteX3" fmla="*/ 0 w 798310"/>
                  <a:gd name="connsiteY3" fmla="*/ 218263 h 259620"/>
                  <a:gd name="connsiteX4" fmla="*/ 172941 w 798310"/>
                  <a:gd name="connsiteY4" fmla="*/ 0 h 259620"/>
                  <a:gd name="connsiteX0" fmla="*/ 188843 w 814212"/>
                  <a:gd name="connsiteY0" fmla="*/ 0 h 259620"/>
                  <a:gd name="connsiteX1" fmla="*/ 814212 w 814212"/>
                  <a:gd name="connsiteY1" fmla="*/ 15903 h 259620"/>
                  <a:gd name="connsiteX2" fmla="*/ 630890 w 814212"/>
                  <a:gd name="connsiteY2" fmla="*/ 259620 h 259620"/>
                  <a:gd name="connsiteX3" fmla="*/ 0 w 814212"/>
                  <a:gd name="connsiteY3" fmla="*/ 254043 h 259620"/>
                  <a:gd name="connsiteX4" fmla="*/ 188843 w 814212"/>
                  <a:gd name="connsiteY4" fmla="*/ 0 h 259620"/>
                  <a:gd name="connsiteX0" fmla="*/ 208721 w 834090"/>
                  <a:gd name="connsiteY0" fmla="*/ 0 h 259620"/>
                  <a:gd name="connsiteX1" fmla="*/ 834090 w 834090"/>
                  <a:gd name="connsiteY1" fmla="*/ 15903 h 259620"/>
                  <a:gd name="connsiteX2" fmla="*/ 650768 w 834090"/>
                  <a:gd name="connsiteY2" fmla="*/ 259620 h 259620"/>
                  <a:gd name="connsiteX3" fmla="*/ 0 w 834090"/>
                  <a:gd name="connsiteY3" fmla="*/ 254043 h 259620"/>
                  <a:gd name="connsiteX4" fmla="*/ 208721 w 834090"/>
                  <a:gd name="connsiteY4" fmla="*/ 0 h 259620"/>
                  <a:gd name="connsiteX0" fmla="*/ 268356 w 893725"/>
                  <a:gd name="connsiteY0" fmla="*/ 0 h 259620"/>
                  <a:gd name="connsiteX1" fmla="*/ 893725 w 893725"/>
                  <a:gd name="connsiteY1" fmla="*/ 15903 h 259620"/>
                  <a:gd name="connsiteX2" fmla="*/ 710403 w 893725"/>
                  <a:gd name="connsiteY2" fmla="*/ 259620 h 259620"/>
                  <a:gd name="connsiteX3" fmla="*/ 0 w 893725"/>
                  <a:gd name="connsiteY3" fmla="*/ 254043 h 259620"/>
                  <a:gd name="connsiteX4" fmla="*/ 268356 w 893725"/>
                  <a:gd name="connsiteY4" fmla="*/ 0 h 259620"/>
                  <a:gd name="connsiteX0" fmla="*/ 260405 w 885774"/>
                  <a:gd name="connsiteY0" fmla="*/ 0 h 259620"/>
                  <a:gd name="connsiteX1" fmla="*/ 885774 w 885774"/>
                  <a:gd name="connsiteY1" fmla="*/ 15903 h 259620"/>
                  <a:gd name="connsiteX2" fmla="*/ 702452 w 885774"/>
                  <a:gd name="connsiteY2" fmla="*/ 259620 h 259620"/>
                  <a:gd name="connsiteX3" fmla="*/ 0 w 885774"/>
                  <a:gd name="connsiteY3" fmla="*/ 254043 h 259620"/>
                  <a:gd name="connsiteX4" fmla="*/ 260405 w 885774"/>
                  <a:gd name="connsiteY4" fmla="*/ 0 h 259620"/>
                  <a:gd name="connsiteX0" fmla="*/ 220648 w 885774"/>
                  <a:gd name="connsiteY0" fmla="*/ 0 h 243717"/>
                  <a:gd name="connsiteX1" fmla="*/ 885774 w 885774"/>
                  <a:gd name="connsiteY1" fmla="*/ 0 h 243717"/>
                  <a:gd name="connsiteX2" fmla="*/ 702452 w 885774"/>
                  <a:gd name="connsiteY2" fmla="*/ 243717 h 243717"/>
                  <a:gd name="connsiteX3" fmla="*/ 0 w 885774"/>
                  <a:gd name="connsiteY3" fmla="*/ 238140 h 243717"/>
                  <a:gd name="connsiteX4" fmla="*/ 220648 w 885774"/>
                  <a:gd name="connsiteY4" fmla="*/ 0 h 24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774" h="243717">
                    <a:moveTo>
                      <a:pt x="220648" y="0"/>
                    </a:moveTo>
                    <a:lnTo>
                      <a:pt x="885774" y="0"/>
                    </a:lnTo>
                    <a:lnTo>
                      <a:pt x="702452" y="243717"/>
                    </a:lnTo>
                    <a:lnTo>
                      <a:pt x="0" y="238140"/>
                    </a:lnTo>
                    <a:lnTo>
                      <a:pt x="220648" y="0"/>
                    </a:lnTo>
                    <a:close/>
                  </a:path>
                </a:pathLst>
              </a:custGeom>
              <a:solidFill>
                <a:srgbClr val="FFFFFF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>
                <a:softEdge rad="31750"/>
              </a:effectLst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153" name="Groep 152"/>
              <p:cNvGrpSpPr/>
              <p:nvPr userDrawn="1"/>
            </p:nvGrpSpPr>
            <p:grpSpPr>
              <a:xfrm>
                <a:off x="15281106" y="1587338"/>
                <a:ext cx="511775" cy="560304"/>
                <a:chOff x="10604642" y="969717"/>
                <a:chExt cx="1290643" cy="1427163"/>
              </a:xfrm>
            </p:grpSpPr>
            <p:grpSp>
              <p:nvGrpSpPr>
                <p:cNvPr id="154" name="Group 879"/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10604642" y="969717"/>
                  <a:ext cx="1290643" cy="1427163"/>
                  <a:chOff x="4798" y="1515"/>
                  <a:chExt cx="813" cy="899"/>
                </a:xfrm>
              </p:grpSpPr>
              <p:sp>
                <p:nvSpPr>
                  <p:cNvPr id="156" name="Freeform 886"/>
                  <p:cNvSpPr>
                    <a:spLocks/>
                  </p:cNvSpPr>
                  <p:nvPr userDrawn="1"/>
                </p:nvSpPr>
                <p:spPr bwMode="auto">
                  <a:xfrm>
                    <a:off x="5269" y="1515"/>
                    <a:ext cx="71" cy="898"/>
                  </a:xfrm>
                  <a:custGeom>
                    <a:avLst/>
                    <a:gdLst>
                      <a:gd name="T0" fmla="*/ 282 w 282"/>
                      <a:gd name="T1" fmla="*/ 0 h 3595"/>
                      <a:gd name="T2" fmla="*/ 282 w 282"/>
                      <a:gd name="T3" fmla="*/ 3138 h 3595"/>
                      <a:gd name="T4" fmla="*/ 0 w 282"/>
                      <a:gd name="T5" fmla="*/ 3595 h 3595"/>
                      <a:gd name="T6" fmla="*/ 0 w 282"/>
                      <a:gd name="T7" fmla="*/ 285 h 3595"/>
                      <a:gd name="T8" fmla="*/ 282 w 282"/>
                      <a:gd name="T9" fmla="*/ 0 h 3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2" h="3595">
                        <a:moveTo>
                          <a:pt x="282" y="0"/>
                        </a:moveTo>
                        <a:lnTo>
                          <a:pt x="282" y="3138"/>
                        </a:lnTo>
                        <a:lnTo>
                          <a:pt x="0" y="3595"/>
                        </a:lnTo>
                        <a:lnTo>
                          <a:pt x="0" y="285"/>
                        </a:lnTo>
                        <a:lnTo>
                          <a:pt x="282" y="0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57" name="Rectangle 880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515"/>
                    <a:ext cx="813" cy="899"/>
                  </a:xfrm>
                  <a:prstGeom prst="rect">
                    <a:avLst/>
                  </a:prstGeom>
                  <a:noFill/>
                  <a:ln w="0">
                    <a:noFill/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58" name="Rectangle 881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857"/>
                    <a:ext cx="228" cy="55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002060"/>
                      </a:gs>
                      <a:gs pos="100000">
                        <a:srgbClr val="1929FF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59" name="Freeform 882"/>
                  <p:cNvSpPr>
                    <a:spLocks/>
                  </p:cNvSpPr>
                  <p:nvPr userDrawn="1"/>
                </p:nvSpPr>
                <p:spPr bwMode="auto">
                  <a:xfrm>
                    <a:off x="4798" y="1771"/>
                    <a:ext cx="314" cy="86"/>
                  </a:xfrm>
                  <a:custGeom>
                    <a:avLst/>
                    <a:gdLst>
                      <a:gd name="T0" fmla="*/ 411 w 1255"/>
                      <a:gd name="T1" fmla="*/ 0 h 342"/>
                      <a:gd name="T2" fmla="*/ 1255 w 1255"/>
                      <a:gd name="T3" fmla="*/ 0 h 342"/>
                      <a:gd name="T4" fmla="*/ 913 w 1255"/>
                      <a:gd name="T5" fmla="*/ 342 h 342"/>
                      <a:gd name="T6" fmla="*/ 0 w 1255"/>
                      <a:gd name="T7" fmla="*/ 342 h 342"/>
                      <a:gd name="T8" fmla="*/ 411 w 1255"/>
                      <a:gd name="T9" fmla="*/ 0 h 3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5" h="342">
                        <a:moveTo>
                          <a:pt x="411" y="0"/>
                        </a:moveTo>
                        <a:lnTo>
                          <a:pt x="1255" y="0"/>
                        </a:lnTo>
                        <a:lnTo>
                          <a:pt x="913" y="342"/>
                        </a:lnTo>
                        <a:lnTo>
                          <a:pt x="0" y="342"/>
                        </a:lnTo>
                        <a:lnTo>
                          <a:pt x="411" y="0"/>
                        </a:lnTo>
                        <a:close/>
                      </a:path>
                    </a:pathLst>
                  </a:custGeom>
                  <a:solidFill>
                    <a:srgbClr val="0039A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0" name="Freeform 883"/>
                  <p:cNvSpPr>
                    <a:spLocks/>
                  </p:cNvSpPr>
                  <p:nvPr userDrawn="1"/>
                </p:nvSpPr>
                <p:spPr bwMode="auto">
                  <a:xfrm>
                    <a:off x="5026" y="1771"/>
                    <a:ext cx="85" cy="642"/>
                  </a:xfrm>
                  <a:custGeom>
                    <a:avLst/>
                    <a:gdLst>
                      <a:gd name="T0" fmla="*/ 342 w 342"/>
                      <a:gd name="T1" fmla="*/ 0 h 2568"/>
                      <a:gd name="T2" fmla="*/ 342 w 342"/>
                      <a:gd name="T3" fmla="*/ 2111 h 2568"/>
                      <a:gd name="T4" fmla="*/ 0 w 342"/>
                      <a:gd name="T5" fmla="*/ 2568 h 2568"/>
                      <a:gd name="T6" fmla="*/ 0 w 342"/>
                      <a:gd name="T7" fmla="*/ 342 h 2568"/>
                      <a:gd name="T8" fmla="*/ 342 w 342"/>
                      <a:gd name="T9" fmla="*/ 0 h 2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568">
                        <a:moveTo>
                          <a:pt x="342" y="0"/>
                        </a:moveTo>
                        <a:lnTo>
                          <a:pt x="342" y="2111"/>
                        </a:lnTo>
                        <a:lnTo>
                          <a:pt x="0" y="2568"/>
                        </a:lnTo>
                        <a:lnTo>
                          <a:pt x="0" y="342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00007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1" name="Freeform 884"/>
                  <p:cNvSpPr>
                    <a:spLocks/>
                  </p:cNvSpPr>
                  <p:nvPr userDrawn="1"/>
                </p:nvSpPr>
                <p:spPr bwMode="auto">
                  <a:xfrm>
                    <a:off x="5054" y="1515"/>
                    <a:ext cx="286" cy="72"/>
                  </a:xfrm>
                  <a:custGeom>
                    <a:avLst/>
                    <a:gdLst>
                      <a:gd name="T0" fmla="*/ 318 w 1140"/>
                      <a:gd name="T1" fmla="*/ 0 h 289"/>
                      <a:gd name="T2" fmla="*/ 1140 w 1140"/>
                      <a:gd name="T3" fmla="*/ 0 h 289"/>
                      <a:gd name="T4" fmla="*/ 855 w 1140"/>
                      <a:gd name="T5" fmla="*/ 289 h 289"/>
                      <a:gd name="T6" fmla="*/ 0 w 1140"/>
                      <a:gd name="T7" fmla="*/ 289 h 289"/>
                      <a:gd name="T8" fmla="*/ 318 w 1140"/>
                      <a:gd name="T9" fmla="*/ 0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40" h="289">
                        <a:moveTo>
                          <a:pt x="318" y="0"/>
                        </a:moveTo>
                        <a:lnTo>
                          <a:pt x="1140" y="0"/>
                        </a:lnTo>
                        <a:lnTo>
                          <a:pt x="855" y="289"/>
                        </a:lnTo>
                        <a:lnTo>
                          <a:pt x="0" y="289"/>
                        </a:lnTo>
                        <a:lnTo>
                          <a:pt x="318" y="0"/>
                        </a:lnTo>
                        <a:close/>
                      </a:path>
                    </a:pathLst>
                  </a:custGeom>
                  <a:solidFill>
                    <a:srgbClr val="EEFF2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2" name="Rectangle 885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054" y="1587"/>
                    <a:ext cx="215" cy="82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FFC000"/>
                      </a:gs>
                      <a:gs pos="100000">
                        <a:srgbClr val="FFFF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3" name="Rectangle 887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298" y="1771"/>
                    <a:ext cx="228" cy="643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B80004"/>
                      </a:gs>
                      <a:gs pos="100000">
                        <a:srgbClr val="FF00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4" name="Freeform 888"/>
                  <p:cNvSpPr>
                    <a:spLocks/>
                  </p:cNvSpPr>
                  <p:nvPr userDrawn="1"/>
                </p:nvSpPr>
                <p:spPr bwMode="auto">
                  <a:xfrm>
                    <a:off x="5526" y="1686"/>
                    <a:ext cx="85" cy="727"/>
                  </a:xfrm>
                  <a:custGeom>
                    <a:avLst/>
                    <a:gdLst>
                      <a:gd name="T0" fmla="*/ 342 w 342"/>
                      <a:gd name="T1" fmla="*/ 0 h 2911"/>
                      <a:gd name="T2" fmla="*/ 342 w 342"/>
                      <a:gd name="T3" fmla="*/ 2477 h 2911"/>
                      <a:gd name="T4" fmla="*/ 0 w 342"/>
                      <a:gd name="T5" fmla="*/ 2911 h 2911"/>
                      <a:gd name="T6" fmla="*/ 0 w 342"/>
                      <a:gd name="T7" fmla="*/ 334 h 2911"/>
                      <a:gd name="T8" fmla="*/ 342 w 342"/>
                      <a:gd name="T9" fmla="*/ 0 h 29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911">
                        <a:moveTo>
                          <a:pt x="342" y="0"/>
                        </a:moveTo>
                        <a:lnTo>
                          <a:pt x="342" y="2477"/>
                        </a:lnTo>
                        <a:lnTo>
                          <a:pt x="0" y="2911"/>
                        </a:lnTo>
                        <a:lnTo>
                          <a:pt x="0" y="334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C2001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  <p:sp>
              <p:nvSpPr>
                <p:cNvPr id="155" name="Vrije vorm 154"/>
                <p:cNvSpPr/>
                <p:nvPr userDrawn="1"/>
              </p:nvSpPr>
              <p:spPr>
                <a:xfrm>
                  <a:off x="11389225" y="1241176"/>
                  <a:ext cx="506025" cy="137883"/>
                </a:xfrm>
                <a:custGeom>
                  <a:avLst/>
                  <a:gdLst>
                    <a:gd name="connsiteX0" fmla="*/ 0 w 508407"/>
                    <a:gd name="connsiteY0" fmla="*/ 142646 h 146304"/>
                    <a:gd name="connsiteX1" fmla="*/ 369418 w 508407"/>
                    <a:gd name="connsiteY1" fmla="*/ 146304 h 146304"/>
                    <a:gd name="connsiteX2" fmla="*/ 508407 w 508407"/>
                    <a:gd name="connsiteY2" fmla="*/ 0 h 146304"/>
                    <a:gd name="connsiteX3" fmla="*/ 168250 w 508407"/>
                    <a:gd name="connsiteY3" fmla="*/ 0 h 146304"/>
                    <a:gd name="connsiteX4" fmla="*/ 0 w 508407"/>
                    <a:gd name="connsiteY4" fmla="*/ 142646 h 146304"/>
                    <a:gd name="connsiteX0" fmla="*/ 0 w 508407"/>
                    <a:gd name="connsiteY0" fmla="*/ 142646 h 142646"/>
                    <a:gd name="connsiteX1" fmla="*/ 376562 w 508407"/>
                    <a:gd name="connsiteY1" fmla="*/ 136779 h 142646"/>
                    <a:gd name="connsiteX2" fmla="*/ 508407 w 508407"/>
                    <a:gd name="connsiteY2" fmla="*/ 0 h 142646"/>
                    <a:gd name="connsiteX3" fmla="*/ 168250 w 508407"/>
                    <a:gd name="connsiteY3" fmla="*/ 0 h 142646"/>
                    <a:gd name="connsiteX4" fmla="*/ 0 w 508407"/>
                    <a:gd name="connsiteY4" fmla="*/ 142646 h 142646"/>
                    <a:gd name="connsiteX0" fmla="*/ 0 w 506025"/>
                    <a:gd name="connsiteY0" fmla="*/ 137883 h 137883"/>
                    <a:gd name="connsiteX1" fmla="*/ 374180 w 506025"/>
                    <a:gd name="connsiteY1" fmla="*/ 136779 h 137883"/>
                    <a:gd name="connsiteX2" fmla="*/ 506025 w 506025"/>
                    <a:gd name="connsiteY2" fmla="*/ 0 h 137883"/>
                    <a:gd name="connsiteX3" fmla="*/ 165868 w 506025"/>
                    <a:gd name="connsiteY3" fmla="*/ 0 h 137883"/>
                    <a:gd name="connsiteX4" fmla="*/ 0 w 506025"/>
                    <a:gd name="connsiteY4" fmla="*/ 137883 h 13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6025" h="137883">
                      <a:moveTo>
                        <a:pt x="0" y="137883"/>
                      </a:moveTo>
                      <a:lnTo>
                        <a:pt x="374180" y="136779"/>
                      </a:lnTo>
                      <a:lnTo>
                        <a:pt x="506025" y="0"/>
                      </a:lnTo>
                      <a:lnTo>
                        <a:pt x="165868" y="0"/>
                      </a:lnTo>
                      <a:lnTo>
                        <a:pt x="0" y="13788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99" name="Groep 98"/>
            <p:cNvGrpSpPr/>
            <p:nvPr userDrawn="1"/>
          </p:nvGrpSpPr>
          <p:grpSpPr>
            <a:xfrm>
              <a:off x="12487778" y="6003628"/>
              <a:ext cx="1980859" cy="542924"/>
              <a:chOff x="12390702" y="6054428"/>
              <a:chExt cx="1980859" cy="542924"/>
            </a:xfrm>
          </p:grpSpPr>
          <p:sp>
            <p:nvSpPr>
              <p:cNvPr id="118" name="Rechthoek 117"/>
              <p:cNvSpPr/>
              <p:nvPr userDrawn="1"/>
            </p:nvSpPr>
            <p:spPr>
              <a:xfrm>
                <a:off x="12402284" y="6054428"/>
                <a:ext cx="1969277" cy="542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119" name="Rechthoek 118"/>
              <p:cNvSpPr/>
              <p:nvPr userDrawn="1"/>
            </p:nvSpPr>
            <p:spPr>
              <a:xfrm>
                <a:off x="12662053" y="6062530"/>
                <a:ext cx="126829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Change chart type</a:t>
                </a:r>
              </a:p>
            </p:txBody>
          </p:sp>
          <p:sp>
            <p:nvSpPr>
              <p:cNvPr id="120" name="Gelijkbenige driehoek 119"/>
              <p:cNvSpPr/>
              <p:nvPr userDrawn="1"/>
            </p:nvSpPr>
            <p:spPr>
              <a:xfrm rot="5400000">
                <a:off x="14210471" y="6150144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121" name="Afgeronde rechthoek 120"/>
              <p:cNvSpPr/>
              <p:nvPr userDrawn="1"/>
            </p:nvSpPr>
            <p:spPr>
              <a:xfrm>
                <a:off x="12390702" y="6322741"/>
                <a:ext cx="1973675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Edit data</a:t>
                </a:r>
              </a:p>
            </p:txBody>
          </p:sp>
          <p:grpSp>
            <p:nvGrpSpPr>
              <p:cNvPr id="122" name="Groep 121"/>
              <p:cNvGrpSpPr/>
              <p:nvPr userDrawn="1"/>
            </p:nvGrpSpPr>
            <p:grpSpPr>
              <a:xfrm>
                <a:off x="12461788" y="6100226"/>
                <a:ext cx="204691" cy="170001"/>
                <a:chOff x="15171969" y="1587338"/>
                <a:chExt cx="755407" cy="627385"/>
              </a:xfrm>
            </p:grpSpPr>
            <p:sp>
              <p:nvSpPr>
                <p:cNvPr id="139" name="Rechthoek 962"/>
                <p:cNvSpPr/>
                <p:nvPr userDrawn="1"/>
              </p:nvSpPr>
              <p:spPr>
                <a:xfrm>
                  <a:off x="15171969" y="2008934"/>
                  <a:ext cx="755407" cy="205789"/>
                </a:xfrm>
                <a:custGeom>
                  <a:avLst/>
                  <a:gdLst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664132 w 664132"/>
                    <a:gd name="connsiteY2" fmla="*/ 27778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664132"/>
                    <a:gd name="connsiteY0" fmla="*/ 0 h 290487"/>
                    <a:gd name="connsiteX1" fmla="*/ 664132 w 664132"/>
                    <a:gd name="connsiteY1" fmla="*/ 0 h 290487"/>
                    <a:gd name="connsiteX2" fmla="*/ 333932 w 664132"/>
                    <a:gd name="connsiteY2" fmla="*/ 290487 h 290487"/>
                    <a:gd name="connsiteX3" fmla="*/ 0 w 664132"/>
                    <a:gd name="connsiteY3" fmla="*/ 277787 h 290487"/>
                    <a:gd name="connsiteX4" fmla="*/ 0 w 664132"/>
                    <a:gd name="connsiteY4" fmla="*/ 0 h 290487"/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575232 w 664132"/>
                    <a:gd name="connsiteY2" fmla="*/ 27143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708582"/>
                    <a:gd name="connsiteY0" fmla="*/ 0 h 277787"/>
                    <a:gd name="connsiteX1" fmla="*/ 708582 w 708582"/>
                    <a:gd name="connsiteY1" fmla="*/ 31750 h 277787"/>
                    <a:gd name="connsiteX2" fmla="*/ 575232 w 708582"/>
                    <a:gd name="connsiteY2" fmla="*/ 271437 h 277787"/>
                    <a:gd name="connsiteX3" fmla="*/ 0 w 708582"/>
                    <a:gd name="connsiteY3" fmla="*/ 277787 h 277787"/>
                    <a:gd name="connsiteX4" fmla="*/ 0 w 708582"/>
                    <a:gd name="connsiteY4" fmla="*/ 0 h 277787"/>
                    <a:gd name="connsiteX0" fmla="*/ 228600 w 708582"/>
                    <a:gd name="connsiteY0" fmla="*/ 6350 h 246037"/>
                    <a:gd name="connsiteX1" fmla="*/ 708582 w 708582"/>
                    <a:gd name="connsiteY1" fmla="*/ 0 h 246037"/>
                    <a:gd name="connsiteX2" fmla="*/ 575232 w 708582"/>
                    <a:gd name="connsiteY2" fmla="*/ 239687 h 246037"/>
                    <a:gd name="connsiteX3" fmla="*/ 0 w 708582"/>
                    <a:gd name="connsiteY3" fmla="*/ 246037 h 246037"/>
                    <a:gd name="connsiteX4" fmla="*/ 228600 w 708582"/>
                    <a:gd name="connsiteY4" fmla="*/ 6350 h 246037"/>
                    <a:gd name="connsiteX0" fmla="*/ 228600 w 778432"/>
                    <a:gd name="connsiteY0" fmla="*/ 0 h 239687"/>
                    <a:gd name="connsiteX1" fmla="*/ 778432 w 778432"/>
                    <a:gd name="connsiteY1" fmla="*/ 25400 h 239687"/>
                    <a:gd name="connsiteX2" fmla="*/ 575232 w 778432"/>
                    <a:gd name="connsiteY2" fmla="*/ 233337 h 239687"/>
                    <a:gd name="connsiteX3" fmla="*/ 0 w 778432"/>
                    <a:gd name="connsiteY3" fmla="*/ 239687 h 239687"/>
                    <a:gd name="connsiteX4" fmla="*/ 228600 w 778432"/>
                    <a:gd name="connsiteY4" fmla="*/ 0 h 239687"/>
                    <a:gd name="connsiteX0" fmla="*/ 228600 w 778432"/>
                    <a:gd name="connsiteY0" fmla="*/ 0 h 214287"/>
                    <a:gd name="connsiteX1" fmla="*/ 778432 w 778432"/>
                    <a:gd name="connsiteY1" fmla="*/ 0 h 214287"/>
                    <a:gd name="connsiteX2" fmla="*/ 575232 w 778432"/>
                    <a:gd name="connsiteY2" fmla="*/ 207937 h 214287"/>
                    <a:gd name="connsiteX3" fmla="*/ 0 w 778432"/>
                    <a:gd name="connsiteY3" fmla="*/ 214287 h 214287"/>
                    <a:gd name="connsiteX4" fmla="*/ 228600 w 778432"/>
                    <a:gd name="connsiteY4" fmla="*/ 0 h 214287"/>
                    <a:gd name="connsiteX0" fmla="*/ 228600 w 730724"/>
                    <a:gd name="connsiteY0" fmla="*/ 3975 h 218262"/>
                    <a:gd name="connsiteX1" fmla="*/ 730724 w 730724"/>
                    <a:gd name="connsiteY1" fmla="*/ 0 h 218262"/>
                    <a:gd name="connsiteX2" fmla="*/ 575232 w 730724"/>
                    <a:gd name="connsiteY2" fmla="*/ 211912 h 218262"/>
                    <a:gd name="connsiteX3" fmla="*/ 0 w 730724"/>
                    <a:gd name="connsiteY3" fmla="*/ 218262 h 218262"/>
                    <a:gd name="connsiteX4" fmla="*/ 228600 w 730724"/>
                    <a:gd name="connsiteY4" fmla="*/ 3975 h 218262"/>
                    <a:gd name="connsiteX0" fmla="*/ 252454 w 754578"/>
                    <a:gd name="connsiteY0" fmla="*/ 3975 h 211912"/>
                    <a:gd name="connsiteX1" fmla="*/ 754578 w 754578"/>
                    <a:gd name="connsiteY1" fmla="*/ 0 h 211912"/>
                    <a:gd name="connsiteX2" fmla="*/ 599086 w 754578"/>
                    <a:gd name="connsiteY2" fmla="*/ 211912 h 211912"/>
                    <a:gd name="connsiteX3" fmla="*/ 0 w 754578"/>
                    <a:gd name="connsiteY3" fmla="*/ 210311 h 211912"/>
                    <a:gd name="connsiteX4" fmla="*/ 252454 w 754578"/>
                    <a:gd name="connsiteY4" fmla="*/ 3975 h 211912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599086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754578"/>
                    <a:gd name="connsiteY0" fmla="*/ 0 h 223840"/>
                    <a:gd name="connsiteX1" fmla="*/ 754578 w 754578"/>
                    <a:gd name="connsiteY1" fmla="*/ 7952 h 223840"/>
                    <a:gd name="connsiteX2" fmla="*/ 654745 w 754578"/>
                    <a:gd name="connsiteY2" fmla="*/ 223840 h 223840"/>
                    <a:gd name="connsiteX3" fmla="*/ 0 w 754578"/>
                    <a:gd name="connsiteY3" fmla="*/ 218263 h 223840"/>
                    <a:gd name="connsiteX4" fmla="*/ 172941 w 754578"/>
                    <a:gd name="connsiteY4" fmla="*/ 0 h 223840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646793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818189"/>
                    <a:gd name="connsiteY0" fmla="*/ 0 h 219864"/>
                    <a:gd name="connsiteX1" fmla="*/ 818189 w 818189"/>
                    <a:gd name="connsiteY1" fmla="*/ 31806 h 219864"/>
                    <a:gd name="connsiteX2" fmla="*/ 646793 w 818189"/>
                    <a:gd name="connsiteY2" fmla="*/ 219864 h 219864"/>
                    <a:gd name="connsiteX3" fmla="*/ 0 w 818189"/>
                    <a:gd name="connsiteY3" fmla="*/ 218263 h 219864"/>
                    <a:gd name="connsiteX4" fmla="*/ 172941 w 818189"/>
                    <a:gd name="connsiteY4" fmla="*/ 0 h 219864"/>
                    <a:gd name="connsiteX0" fmla="*/ 172941 w 806262"/>
                    <a:gd name="connsiteY0" fmla="*/ 0 h 219864"/>
                    <a:gd name="connsiteX1" fmla="*/ 806262 w 806262"/>
                    <a:gd name="connsiteY1" fmla="*/ 11928 h 219864"/>
                    <a:gd name="connsiteX2" fmla="*/ 646793 w 806262"/>
                    <a:gd name="connsiteY2" fmla="*/ 219864 h 219864"/>
                    <a:gd name="connsiteX3" fmla="*/ 0 w 806262"/>
                    <a:gd name="connsiteY3" fmla="*/ 218263 h 219864"/>
                    <a:gd name="connsiteX4" fmla="*/ 172941 w 806262"/>
                    <a:gd name="connsiteY4" fmla="*/ 0 h 219864"/>
                    <a:gd name="connsiteX0" fmla="*/ 172941 w 798310"/>
                    <a:gd name="connsiteY0" fmla="*/ 0 h 219864"/>
                    <a:gd name="connsiteX1" fmla="*/ 798310 w 798310"/>
                    <a:gd name="connsiteY1" fmla="*/ 15903 h 219864"/>
                    <a:gd name="connsiteX2" fmla="*/ 646793 w 798310"/>
                    <a:gd name="connsiteY2" fmla="*/ 219864 h 219864"/>
                    <a:gd name="connsiteX3" fmla="*/ 0 w 798310"/>
                    <a:gd name="connsiteY3" fmla="*/ 218263 h 219864"/>
                    <a:gd name="connsiteX4" fmla="*/ 172941 w 798310"/>
                    <a:gd name="connsiteY4" fmla="*/ 0 h 219864"/>
                    <a:gd name="connsiteX0" fmla="*/ 172941 w 798310"/>
                    <a:gd name="connsiteY0" fmla="*/ 0 h 259620"/>
                    <a:gd name="connsiteX1" fmla="*/ 798310 w 798310"/>
                    <a:gd name="connsiteY1" fmla="*/ 15903 h 259620"/>
                    <a:gd name="connsiteX2" fmla="*/ 614988 w 798310"/>
                    <a:gd name="connsiteY2" fmla="*/ 259620 h 259620"/>
                    <a:gd name="connsiteX3" fmla="*/ 0 w 798310"/>
                    <a:gd name="connsiteY3" fmla="*/ 218263 h 259620"/>
                    <a:gd name="connsiteX4" fmla="*/ 172941 w 798310"/>
                    <a:gd name="connsiteY4" fmla="*/ 0 h 259620"/>
                    <a:gd name="connsiteX0" fmla="*/ 188843 w 814212"/>
                    <a:gd name="connsiteY0" fmla="*/ 0 h 259620"/>
                    <a:gd name="connsiteX1" fmla="*/ 814212 w 814212"/>
                    <a:gd name="connsiteY1" fmla="*/ 15903 h 259620"/>
                    <a:gd name="connsiteX2" fmla="*/ 630890 w 814212"/>
                    <a:gd name="connsiteY2" fmla="*/ 259620 h 259620"/>
                    <a:gd name="connsiteX3" fmla="*/ 0 w 814212"/>
                    <a:gd name="connsiteY3" fmla="*/ 254043 h 259620"/>
                    <a:gd name="connsiteX4" fmla="*/ 188843 w 814212"/>
                    <a:gd name="connsiteY4" fmla="*/ 0 h 259620"/>
                    <a:gd name="connsiteX0" fmla="*/ 208721 w 834090"/>
                    <a:gd name="connsiteY0" fmla="*/ 0 h 259620"/>
                    <a:gd name="connsiteX1" fmla="*/ 834090 w 834090"/>
                    <a:gd name="connsiteY1" fmla="*/ 15903 h 259620"/>
                    <a:gd name="connsiteX2" fmla="*/ 650768 w 834090"/>
                    <a:gd name="connsiteY2" fmla="*/ 259620 h 259620"/>
                    <a:gd name="connsiteX3" fmla="*/ 0 w 834090"/>
                    <a:gd name="connsiteY3" fmla="*/ 254043 h 259620"/>
                    <a:gd name="connsiteX4" fmla="*/ 208721 w 834090"/>
                    <a:gd name="connsiteY4" fmla="*/ 0 h 259620"/>
                    <a:gd name="connsiteX0" fmla="*/ 268356 w 893725"/>
                    <a:gd name="connsiteY0" fmla="*/ 0 h 259620"/>
                    <a:gd name="connsiteX1" fmla="*/ 893725 w 893725"/>
                    <a:gd name="connsiteY1" fmla="*/ 15903 h 259620"/>
                    <a:gd name="connsiteX2" fmla="*/ 710403 w 893725"/>
                    <a:gd name="connsiteY2" fmla="*/ 259620 h 259620"/>
                    <a:gd name="connsiteX3" fmla="*/ 0 w 893725"/>
                    <a:gd name="connsiteY3" fmla="*/ 254043 h 259620"/>
                    <a:gd name="connsiteX4" fmla="*/ 268356 w 893725"/>
                    <a:gd name="connsiteY4" fmla="*/ 0 h 259620"/>
                    <a:gd name="connsiteX0" fmla="*/ 260405 w 885774"/>
                    <a:gd name="connsiteY0" fmla="*/ 0 h 259620"/>
                    <a:gd name="connsiteX1" fmla="*/ 885774 w 885774"/>
                    <a:gd name="connsiteY1" fmla="*/ 15903 h 259620"/>
                    <a:gd name="connsiteX2" fmla="*/ 702452 w 885774"/>
                    <a:gd name="connsiteY2" fmla="*/ 259620 h 259620"/>
                    <a:gd name="connsiteX3" fmla="*/ 0 w 885774"/>
                    <a:gd name="connsiteY3" fmla="*/ 254043 h 259620"/>
                    <a:gd name="connsiteX4" fmla="*/ 260405 w 885774"/>
                    <a:gd name="connsiteY4" fmla="*/ 0 h 259620"/>
                    <a:gd name="connsiteX0" fmla="*/ 220648 w 885774"/>
                    <a:gd name="connsiteY0" fmla="*/ 0 h 243717"/>
                    <a:gd name="connsiteX1" fmla="*/ 885774 w 885774"/>
                    <a:gd name="connsiteY1" fmla="*/ 0 h 243717"/>
                    <a:gd name="connsiteX2" fmla="*/ 702452 w 885774"/>
                    <a:gd name="connsiteY2" fmla="*/ 243717 h 243717"/>
                    <a:gd name="connsiteX3" fmla="*/ 0 w 885774"/>
                    <a:gd name="connsiteY3" fmla="*/ 238140 h 243717"/>
                    <a:gd name="connsiteX4" fmla="*/ 220648 w 885774"/>
                    <a:gd name="connsiteY4" fmla="*/ 0 h 24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5774" h="243717">
                      <a:moveTo>
                        <a:pt x="220648" y="0"/>
                      </a:moveTo>
                      <a:lnTo>
                        <a:pt x="885774" y="0"/>
                      </a:lnTo>
                      <a:lnTo>
                        <a:pt x="702452" y="243717"/>
                      </a:lnTo>
                      <a:lnTo>
                        <a:pt x="0" y="238140"/>
                      </a:lnTo>
                      <a:lnTo>
                        <a:pt x="220648" y="0"/>
                      </a:lnTo>
                      <a:close/>
                    </a:path>
                  </a:pathLst>
                </a:custGeom>
                <a:solidFill>
                  <a:srgbClr val="FFFFFF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31750"/>
                </a:effectLst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140" name="Groep 139"/>
                <p:cNvGrpSpPr/>
                <p:nvPr userDrawn="1"/>
              </p:nvGrpSpPr>
              <p:grpSpPr>
                <a:xfrm>
                  <a:off x="15281106" y="1587338"/>
                  <a:ext cx="511775" cy="560304"/>
                  <a:chOff x="10604642" y="969717"/>
                  <a:chExt cx="1290643" cy="1427163"/>
                </a:xfrm>
              </p:grpSpPr>
              <p:grpSp>
                <p:nvGrpSpPr>
                  <p:cNvPr id="141" name="Group 879"/>
                  <p:cNvGrpSpPr>
                    <a:grpSpLocks noChangeAspect="1"/>
                  </p:cNvGrpSpPr>
                  <p:nvPr userDrawn="1"/>
                </p:nvGrpSpPr>
                <p:grpSpPr bwMode="auto">
                  <a:xfrm>
                    <a:off x="10604642" y="969717"/>
                    <a:ext cx="1290643" cy="1427163"/>
                    <a:chOff x="4798" y="1515"/>
                    <a:chExt cx="813" cy="899"/>
                  </a:xfrm>
                </p:grpSpPr>
                <p:sp>
                  <p:nvSpPr>
                    <p:cNvPr id="143" name="Freeform 886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269" y="1515"/>
                      <a:ext cx="71" cy="898"/>
                    </a:xfrm>
                    <a:custGeom>
                      <a:avLst/>
                      <a:gdLst>
                        <a:gd name="T0" fmla="*/ 282 w 282"/>
                        <a:gd name="T1" fmla="*/ 0 h 3595"/>
                        <a:gd name="T2" fmla="*/ 282 w 282"/>
                        <a:gd name="T3" fmla="*/ 3138 h 3595"/>
                        <a:gd name="T4" fmla="*/ 0 w 282"/>
                        <a:gd name="T5" fmla="*/ 3595 h 3595"/>
                        <a:gd name="T6" fmla="*/ 0 w 282"/>
                        <a:gd name="T7" fmla="*/ 285 h 3595"/>
                        <a:gd name="T8" fmla="*/ 282 w 282"/>
                        <a:gd name="T9" fmla="*/ 0 h 3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2" h="3595">
                          <a:moveTo>
                            <a:pt x="282" y="0"/>
                          </a:moveTo>
                          <a:lnTo>
                            <a:pt x="282" y="3138"/>
                          </a:lnTo>
                          <a:lnTo>
                            <a:pt x="0" y="3595"/>
                          </a:lnTo>
                          <a:lnTo>
                            <a:pt x="0" y="285"/>
                          </a:lnTo>
                          <a:lnTo>
                            <a:pt x="282" y="0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4" name="Rectangle 880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515"/>
                      <a:ext cx="813" cy="899"/>
                    </a:xfrm>
                    <a:prstGeom prst="rect">
                      <a:avLst/>
                    </a:prstGeom>
                    <a:noFill/>
                    <a:ln w="0">
                      <a:noFill/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5" name="Rectangle 881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857"/>
                      <a:ext cx="228" cy="55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2060"/>
                        </a:gs>
                        <a:gs pos="100000">
                          <a:srgbClr val="1929FF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6" name="Freeform 882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4798" y="1771"/>
                      <a:ext cx="314" cy="86"/>
                    </a:xfrm>
                    <a:custGeom>
                      <a:avLst/>
                      <a:gdLst>
                        <a:gd name="T0" fmla="*/ 411 w 1255"/>
                        <a:gd name="T1" fmla="*/ 0 h 342"/>
                        <a:gd name="T2" fmla="*/ 1255 w 1255"/>
                        <a:gd name="T3" fmla="*/ 0 h 342"/>
                        <a:gd name="T4" fmla="*/ 913 w 1255"/>
                        <a:gd name="T5" fmla="*/ 342 h 342"/>
                        <a:gd name="T6" fmla="*/ 0 w 1255"/>
                        <a:gd name="T7" fmla="*/ 342 h 342"/>
                        <a:gd name="T8" fmla="*/ 411 w 1255"/>
                        <a:gd name="T9" fmla="*/ 0 h 3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55" h="342">
                          <a:moveTo>
                            <a:pt x="411" y="0"/>
                          </a:moveTo>
                          <a:lnTo>
                            <a:pt x="1255" y="0"/>
                          </a:lnTo>
                          <a:lnTo>
                            <a:pt x="913" y="342"/>
                          </a:lnTo>
                          <a:lnTo>
                            <a:pt x="0" y="342"/>
                          </a:lnTo>
                          <a:lnTo>
                            <a:pt x="411" y="0"/>
                          </a:lnTo>
                          <a:close/>
                        </a:path>
                      </a:pathLst>
                    </a:custGeom>
                    <a:solidFill>
                      <a:srgbClr val="0039AC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7" name="Freeform 883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26" y="1771"/>
                      <a:ext cx="85" cy="642"/>
                    </a:xfrm>
                    <a:custGeom>
                      <a:avLst/>
                      <a:gdLst>
                        <a:gd name="T0" fmla="*/ 342 w 342"/>
                        <a:gd name="T1" fmla="*/ 0 h 2568"/>
                        <a:gd name="T2" fmla="*/ 342 w 342"/>
                        <a:gd name="T3" fmla="*/ 2111 h 2568"/>
                        <a:gd name="T4" fmla="*/ 0 w 342"/>
                        <a:gd name="T5" fmla="*/ 2568 h 2568"/>
                        <a:gd name="T6" fmla="*/ 0 w 342"/>
                        <a:gd name="T7" fmla="*/ 342 h 2568"/>
                        <a:gd name="T8" fmla="*/ 342 w 342"/>
                        <a:gd name="T9" fmla="*/ 0 h 25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568">
                          <a:moveTo>
                            <a:pt x="342" y="0"/>
                          </a:moveTo>
                          <a:lnTo>
                            <a:pt x="342" y="2111"/>
                          </a:lnTo>
                          <a:lnTo>
                            <a:pt x="0" y="2568"/>
                          </a:lnTo>
                          <a:lnTo>
                            <a:pt x="0" y="342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000075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8" name="Freeform 884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54" y="1515"/>
                      <a:ext cx="286" cy="72"/>
                    </a:xfrm>
                    <a:custGeom>
                      <a:avLst/>
                      <a:gdLst>
                        <a:gd name="T0" fmla="*/ 318 w 1140"/>
                        <a:gd name="T1" fmla="*/ 0 h 289"/>
                        <a:gd name="T2" fmla="*/ 1140 w 1140"/>
                        <a:gd name="T3" fmla="*/ 0 h 289"/>
                        <a:gd name="T4" fmla="*/ 855 w 1140"/>
                        <a:gd name="T5" fmla="*/ 289 h 289"/>
                        <a:gd name="T6" fmla="*/ 0 w 1140"/>
                        <a:gd name="T7" fmla="*/ 289 h 289"/>
                        <a:gd name="T8" fmla="*/ 318 w 1140"/>
                        <a:gd name="T9" fmla="*/ 0 h 2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40" h="289">
                          <a:moveTo>
                            <a:pt x="318" y="0"/>
                          </a:moveTo>
                          <a:lnTo>
                            <a:pt x="1140" y="0"/>
                          </a:lnTo>
                          <a:lnTo>
                            <a:pt x="855" y="289"/>
                          </a:lnTo>
                          <a:lnTo>
                            <a:pt x="0" y="289"/>
                          </a:lnTo>
                          <a:lnTo>
                            <a:pt x="318" y="0"/>
                          </a:lnTo>
                          <a:close/>
                        </a:path>
                      </a:pathLst>
                    </a:custGeom>
                    <a:solidFill>
                      <a:srgbClr val="EEFF26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9" name="Rectangle 885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054" y="1587"/>
                      <a:ext cx="215" cy="82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50" name="Rectangle 887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298" y="1771"/>
                      <a:ext cx="228" cy="64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B80004"/>
                        </a:gs>
                        <a:gs pos="100000">
                          <a:srgbClr val="FF00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51" name="Freeform 888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526" y="1686"/>
                      <a:ext cx="85" cy="727"/>
                    </a:xfrm>
                    <a:custGeom>
                      <a:avLst/>
                      <a:gdLst>
                        <a:gd name="T0" fmla="*/ 342 w 342"/>
                        <a:gd name="T1" fmla="*/ 0 h 2911"/>
                        <a:gd name="T2" fmla="*/ 342 w 342"/>
                        <a:gd name="T3" fmla="*/ 2477 h 2911"/>
                        <a:gd name="T4" fmla="*/ 0 w 342"/>
                        <a:gd name="T5" fmla="*/ 2911 h 2911"/>
                        <a:gd name="T6" fmla="*/ 0 w 342"/>
                        <a:gd name="T7" fmla="*/ 334 h 2911"/>
                        <a:gd name="T8" fmla="*/ 342 w 342"/>
                        <a:gd name="T9" fmla="*/ 0 h 29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911">
                          <a:moveTo>
                            <a:pt x="342" y="0"/>
                          </a:moveTo>
                          <a:lnTo>
                            <a:pt x="342" y="2477"/>
                          </a:lnTo>
                          <a:lnTo>
                            <a:pt x="0" y="2911"/>
                          </a:lnTo>
                          <a:lnTo>
                            <a:pt x="0" y="334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C2001B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42" name="Vrije vorm 141"/>
                  <p:cNvSpPr/>
                  <p:nvPr userDrawn="1"/>
                </p:nvSpPr>
                <p:spPr>
                  <a:xfrm>
                    <a:off x="11389225" y="1241176"/>
                    <a:ext cx="506025" cy="137883"/>
                  </a:xfrm>
                  <a:custGeom>
                    <a:avLst/>
                    <a:gdLst>
                      <a:gd name="connsiteX0" fmla="*/ 0 w 508407"/>
                      <a:gd name="connsiteY0" fmla="*/ 142646 h 146304"/>
                      <a:gd name="connsiteX1" fmla="*/ 369418 w 508407"/>
                      <a:gd name="connsiteY1" fmla="*/ 146304 h 146304"/>
                      <a:gd name="connsiteX2" fmla="*/ 508407 w 508407"/>
                      <a:gd name="connsiteY2" fmla="*/ 0 h 146304"/>
                      <a:gd name="connsiteX3" fmla="*/ 168250 w 508407"/>
                      <a:gd name="connsiteY3" fmla="*/ 0 h 146304"/>
                      <a:gd name="connsiteX4" fmla="*/ 0 w 508407"/>
                      <a:gd name="connsiteY4" fmla="*/ 142646 h 146304"/>
                      <a:gd name="connsiteX0" fmla="*/ 0 w 508407"/>
                      <a:gd name="connsiteY0" fmla="*/ 142646 h 142646"/>
                      <a:gd name="connsiteX1" fmla="*/ 376562 w 508407"/>
                      <a:gd name="connsiteY1" fmla="*/ 136779 h 142646"/>
                      <a:gd name="connsiteX2" fmla="*/ 508407 w 508407"/>
                      <a:gd name="connsiteY2" fmla="*/ 0 h 142646"/>
                      <a:gd name="connsiteX3" fmla="*/ 168250 w 508407"/>
                      <a:gd name="connsiteY3" fmla="*/ 0 h 142646"/>
                      <a:gd name="connsiteX4" fmla="*/ 0 w 508407"/>
                      <a:gd name="connsiteY4" fmla="*/ 142646 h 142646"/>
                      <a:gd name="connsiteX0" fmla="*/ 0 w 506025"/>
                      <a:gd name="connsiteY0" fmla="*/ 137883 h 137883"/>
                      <a:gd name="connsiteX1" fmla="*/ 374180 w 506025"/>
                      <a:gd name="connsiteY1" fmla="*/ 136779 h 137883"/>
                      <a:gd name="connsiteX2" fmla="*/ 506025 w 506025"/>
                      <a:gd name="connsiteY2" fmla="*/ 0 h 137883"/>
                      <a:gd name="connsiteX3" fmla="*/ 165868 w 506025"/>
                      <a:gd name="connsiteY3" fmla="*/ 0 h 137883"/>
                      <a:gd name="connsiteX4" fmla="*/ 0 w 506025"/>
                      <a:gd name="connsiteY4" fmla="*/ 137883 h 137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6025" h="137883">
                        <a:moveTo>
                          <a:pt x="0" y="137883"/>
                        </a:moveTo>
                        <a:lnTo>
                          <a:pt x="374180" y="136779"/>
                        </a:lnTo>
                        <a:lnTo>
                          <a:pt x="506025" y="0"/>
                        </a:lnTo>
                        <a:lnTo>
                          <a:pt x="165868" y="0"/>
                        </a:lnTo>
                        <a:lnTo>
                          <a:pt x="0" y="13788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123" name="Groep 122"/>
              <p:cNvGrpSpPr/>
              <p:nvPr userDrawn="1"/>
            </p:nvGrpSpPr>
            <p:grpSpPr>
              <a:xfrm>
                <a:off x="12468521" y="6356844"/>
                <a:ext cx="133446" cy="114786"/>
                <a:chOff x="14587469" y="6356844"/>
                <a:chExt cx="133446" cy="114786"/>
              </a:xfrm>
            </p:grpSpPr>
            <p:sp>
              <p:nvSpPr>
                <p:cNvPr id="129" name="Rectangle 6"/>
                <p:cNvSpPr>
                  <a:spLocks noChangeArrowheads="1"/>
                </p:cNvSpPr>
                <p:nvPr userDrawn="1"/>
              </p:nvSpPr>
              <p:spPr bwMode="auto">
                <a:xfrm>
                  <a:off x="14588703" y="6379233"/>
                  <a:ext cx="130780" cy="91699"/>
                </a:xfrm>
                <a:prstGeom prst="rect">
                  <a:avLst/>
                </a:prstGeom>
                <a:solidFill>
                  <a:srgbClr val="F2FAFF"/>
                </a:solidFill>
                <a:ln w="0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30" name="Rectangle 15"/>
                <p:cNvSpPr>
                  <a:spLocks noChangeArrowheads="1"/>
                </p:cNvSpPr>
                <p:nvPr userDrawn="1"/>
              </p:nvSpPr>
              <p:spPr bwMode="auto">
                <a:xfrm>
                  <a:off x="14587469" y="6423761"/>
                  <a:ext cx="131076" cy="1446"/>
                </a:xfrm>
                <a:prstGeom prst="rect">
                  <a:avLst/>
                </a:prstGeom>
                <a:gradFill flip="none" rotWithShape="1">
                  <a:gsLst>
                    <a:gs pos="20000">
                      <a:srgbClr val="0039AC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31" name="Freeform 14"/>
                <p:cNvSpPr>
                  <a:spLocks noEditPoints="1"/>
                </p:cNvSpPr>
                <p:nvPr userDrawn="1"/>
              </p:nvSpPr>
              <p:spPr bwMode="auto">
                <a:xfrm>
                  <a:off x="14588901" y="6356844"/>
                  <a:ext cx="132014" cy="114786"/>
                </a:xfrm>
                <a:custGeom>
                  <a:avLst/>
                  <a:gdLst>
                    <a:gd name="T0" fmla="*/ 48 w 5347"/>
                    <a:gd name="T1" fmla="*/ 48 h 4605"/>
                    <a:gd name="T2" fmla="*/ 48 w 5347"/>
                    <a:gd name="T3" fmla="*/ 4557 h 4605"/>
                    <a:gd name="T4" fmla="*/ 5299 w 5347"/>
                    <a:gd name="T5" fmla="*/ 4557 h 4605"/>
                    <a:gd name="T6" fmla="*/ 5299 w 5347"/>
                    <a:gd name="T7" fmla="*/ 48 h 4605"/>
                    <a:gd name="T8" fmla="*/ 48 w 5347"/>
                    <a:gd name="T9" fmla="*/ 48 h 4605"/>
                    <a:gd name="T10" fmla="*/ 0 w 5347"/>
                    <a:gd name="T11" fmla="*/ 0 h 4605"/>
                    <a:gd name="T12" fmla="*/ 5347 w 5347"/>
                    <a:gd name="T13" fmla="*/ 0 h 4605"/>
                    <a:gd name="T14" fmla="*/ 5347 w 5347"/>
                    <a:gd name="T15" fmla="*/ 4605 h 4605"/>
                    <a:gd name="T16" fmla="*/ 0 w 5347"/>
                    <a:gd name="T17" fmla="*/ 4605 h 4605"/>
                    <a:gd name="T18" fmla="*/ 0 w 5347"/>
                    <a:gd name="T19" fmla="*/ 0 h 4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47" h="4605">
                      <a:moveTo>
                        <a:pt x="48" y="48"/>
                      </a:moveTo>
                      <a:lnTo>
                        <a:pt x="48" y="4557"/>
                      </a:lnTo>
                      <a:lnTo>
                        <a:pt x="5299" y="4557"/>
                      </a:lnTo>
                      <a:lnTo>
                        <a:pt x="5299" y="48"/>
                      </a:lnTo>
                      <a:lnTo>
                        <a:pt x="48" y="48"/>
                      </a:lnTo>
                      <a:close/>
                      <a:moveTo>
                        <a:pt x="0" y="0"/>
                      </a:moveTo>
                      <a:lnTo>
                        <a:pt x="5347" y="0"/>
                      </a:lnTo>
                      <a:lnTo>
                        <a:pt x="5347" y="4605"/>
                      </a:lnTo>
                      <a:lnTo>
                        <a:pt x="0" y="46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E5D88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132" name="Rechte verbindingslijn 131"/>
                <p:cNvCxnSpPr/>
                <p:nvPr userDrawn="1"/>
              </p:nvCxnSpPr>
              <p:spPr>
                <a:xfrm flipH="1">
                  <a:off x="14654334" y="6382168"/>
                  <a:ext cx="162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Rechte verbindingslijn 132"/>
                <p:cNvCxnSpPr/>
                <p:nvPr userDrawn="1"/>
              </p:nvCxnSpPr>
              <p:spPr>
                <a:xfrm>
                  <a:off x="14689188" y="6382168"/>
                  <a:ext cx="0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Rechte verbindingslijn 133"/>
                <p:cNvCxnSpPr/>
                <p:nvPr userDrawn="1"/>
              </p:nvCxnSpPr>
              <p:spPr>
                <a:xfrm>
                  <a:off x="14619892" y="6382040"/>
                  <a:ext cx="0" cy="8577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Rechte verbindingslijn 134"/>
                <p:cNvCxnSpPr/>
                <p:nvPr userDrawn="1"/>
              </p:nvCxnSpPr>
              <p:spPr>
                <a:xfrm flipH="1">
                  <a:off x="14593115" y="6400164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Rechte verbindingslijn 135"/>
                <p:cNvCxnSpPr/>
                <p:nvPr userDrawn="1"/>
              </p:nvCxnSpPr>
              <p:spPr>
                <a:xfrm flipH="1">
                  <a:off x="14593115" y="6423860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Rechte verbindingslijn 136"/>
                <p:cNvCxnSpPr/>
                <p:nvPr userDrawn="1"/>
              </p:nvCxnSpPr>
              <p:spPr>
                <a:xfrm flipH="1">
                  <a:off x="14593115" y="6447556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Rectangle 13"/>
                <p:cNvSpPr>
                  <a:spLocks noChangeArrowheads="1"/>
                </p:cNvSpPr>
                <p:nvPr userDrawn="1"/>
              </p:nvSpPr>
              <p:spPr bwMode="auto">
                <a:xfrm>
                  <a:off x="14590283" y="6359138"/>
                  <a:ext cx="128657" cy="1934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1929FF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124" name="Groep 123"/>
              <p:cNvGrpSpPr/>
              <p:nvPr userDrawn="1"/>
            </p:nvGrpSpPr>
            <p:grpSpPr>
              <a:xfrm>
                <a:off x="12529899" y="6421402"/>
                <a:ext cx="97399" cy="97399"/>
                <a:chOff x="14546483" y="5323041"/>
                <a:chExt cx="242460" cy="242460"/>
              </a:xfrm>
            </p:grpSpPr>
            <p:sp>
              <p:nvSpPr>
                <p:cNvPr id="125" name="Rechthoek 124"/>
                <p:cNvSpPr/>
                <p:nvPr userDrawn="1"/>
              </p:nvSpPr>
              <p:spPr>
                <a:xfrm>
                  <a:off x="14546483" y="5323041"/>
                  <a:ext cx="242460" cy="24246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0A4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126" name="Groep 125"/>
                <p:cNvGrpSpPr/>
                <p:nvPr userDrawn="1"/>
              </p:nvGrpSpPr>
              <p:grpSpPr>
                <a:xfrm>
                  <a:off x="14568035" y="5357790"/>
                  <a:ext cx="199836" cy="175225"/>
                  <a:chOff x="14559757" y="5349611"/>
                  <a:chExt cx="216392" cy="191641"/>
                </a:xfrm>
              </p:grpSpPr>
              <p:sp>
                <p:nvSpPr>
                  <p:cNvPr id="127" name="Parallellogram 126"/>
                  <p:cNvSpPr/>
                  <p:nvPr userDrawn="1"/>
                </p:nvSpPr>
                <p:spPr>
                  <a:xfrm>
                    <a:off x="14559757" y="5369222"/>
                    <a:ext cx="214316" cy="147762"/>
                  </a:xfrm>
                  <a:prstGeom prst="parallelogram">
                    <a:avLst>
                      <a:gd name="adj" fmla="val 93909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28" name="Parallellogram 127"/>
                  <p:cNvSpPr/>
                  <p:nvPr userDrawn="1"/>
                </p:nvSpPr>
                <p:spPr>
                  <a:xfrm flipH="1">
                    <a:off x="14561833" y="5349611"/>
                    <a:ext cx="214316" cy="191641"/>
                  </a:xfrm>
                  <a:prstGeom prst="parallelogram">
                    <a:avLst>
                      <a:gd name="adj" fmla="val 68946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sp>
          <p:nvSpPr>
            <p:cNvPr id="100" name="Rechthoek 99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CHART</a:t>
              </a:r>
            </a:p>
          </p:txBody>
        </p:sp>
        <p:sp>
          <p:nvSpPr>
            <p:cNvPr id="101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 chart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2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</a:t>
              </a: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graph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3" name="Ovaal 102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04" name="Ovaal 103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05" name="Rechte verbindingslijn 104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06" name="Rechte verbindingslijn 105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07" name="Rechte verbindingslijn 106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sp>
          <p:nvSpPr>
            <p:cNvPr id="108" name="Tekstvak 33"/>
            <p:cNvSpPr txBox="1"/>
            <p:nvPr userDrawn="1"/>
          </p:nvSpPr>
          <p:spPr>
            <a:xfrm>
              <a:off x="12479311" y="5259838"/>
              <a:ext cx="2588841" cy="447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chart,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‘Edit data’</a:t>
              </a:r>
            </a:p>
          </p:txBody>
        </p:sp>
        <p:cxnSp>
          <p:nvCxnSpPr>
            <p:cNvPr id="109" name="Rechte verbindingslijn 108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10" name="Groep 109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14" name="Afgeronde rechthoek 113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15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116" name="Rechte verbindingslijn 115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Gelijkbenige driehoek 116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111" name="Rechthoek 110"/>
            <p:cNvSpPr/>
            <p:nvPr userDrawn="1"/>
          </p:nvSpPr>
          <p:spPr>
            <a:xfrm>
              <a:off x="12483705" y="4856599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EDIT CHART</a:t>
              </a:r>
            </a:p>
          </p:txBody>
        </p:sp>
        <p:cxnSp>
          <p:nvCxnSpPr>
            <p:cNvPr id="112" name="Rechte verbindingslijn 111"/>
            <p:cNvCxnSpPr/>
            <p:nvPr userDrawn="1"/>
          </p:nvCxnSpPr>
          <p:spPr>
            <a:xfrm>
              <a:off x="12487778" y="5145063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13" name="Picture 3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4186" y="6395104"/>
              <a:ext cx="158644" cy="2564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6" name="Afbeelding 16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167" name="Rechte verbindingslijn 166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737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&amp; Chart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2DFF-0208-4506-A375-8DCEF45CA7AE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Tijdelijke aanduiding voor grafiek 15"/>
          <p:cNvSpPr>
            <a:spLocks noGrp="1"/>
          </p:cNvSpPr>
          <p:nvPr>
            <p:ph type="chart" sz="quarter" idx="13" hasCustomPrompt="1"/>
          </p:nvPr>
        </p:nvSpPr>
        <p:spPr>
          <a:xfrm>
            <a:off x="6272464" y="2105526"/>
            <a:ext cx="5252400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21" name="Tijdelijke aanduiding voor verticale tekst 2"/>
          <p:cNvSpPr>
            <a:spLocks noGrp="1"/>
          </p:cNvSpPr>
          <p:nvPr>
            <p:ph type="body" orient="vert" idx="24" hasCustomPrompt="1"/>
          </p:nvPr>
        </p:nvSpPr>
        <p:spPr>
          <a:xfrm>
            <a:off x="6272464" y="1529508"/>
            <a:ext cx="5252787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sp>
        <p:nvSpPr>
          <p:cNvPr id="22" name="Tijdelijke aanduiding voor grafiek 15"/>
          <p:cNvSpPr>
            <a:spLocks noGrp="1"/>
          </p:cNvSpPr>
          <p:nvPr>
            <p:ph type="chart" sz="quarter" idx="25" hasCustomPrompt="1"/>
          </p:nvPr>
        </p:nvSpPr>
        <p:spPr>
          <a:xfrm>
            <a:off x="666750" y="2105526"/>
            <a:ext cx="5252400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23" name="Tijdelijke aanduiding voor verticale tekst 2"/>
          <p:cNvSpPr>
            <a:spLocks noGrp="1"/>
          </p:cNvSpPr>
          <p:nvPr>
            <p:ph type="body" orient="vert" idx="26" hasCustomPrompt="1"/>
          </p:nvPr>
        </p:nvSpPr>
        <p:spPr>
          <a:xfrm>
            <a:off x="666750" y="1529508"/>
            <a:ext cx="5252787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sp>
        <p:nvSpPr>
          <p:cNvPr id="24" name="Tijdelijke aanduiding voor tekst 18"/>
          <p:cNvSpPr>
            <a:spLocks noGrp="1"/>
          </p:cNvSpPr>
          <p:nvPr>
            <p:ph type="body" sz="quarter" idx="27" hasCustomPrompt="1"/>
          </p:nvPr>
        </p:nvSpPr>
        <p:spPr>
          <a:xfrm rot="5400000">
            <a:off x="3764807" y="3851508"/>
            <a:ext cx="4662000" cy="18000"/>
          </a:xfrm>
          <a:solidFill>
            <a:schemeClr val="accent3"/>
          </a:solidFill>
        </p:spPr>
        <p:txBody>
          <a:bodyPr lIns="0" tIns="252000" anchor="ctr">
            <a:noAutofit/>
          </a:bodyPr>
          <a:lstStyle>
            <a:lvl1pPr marL="0" indent="0" algn="ctr">
              <a:buNone/>
              <a:defRPr sz="7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Line (please do not delete this)</a:t>
            </a:r>
          </a:p>
        </p:txBody>
      </p:sp>
      <p:grpSp>
        <p:nvGrpSpPr>
          <p:cNvPr id="13" name="Instruction Chart &amp; Edit"/>
          <p:cNvGrpSpPr/>
          <p:nvPr userDrawn="1"/>
        </p:nvGrpSpPr>
        <p:grpSpPr>
          <a:xfrm>
            <a:off x="12336914" y="-5444"/>
            <a:ext cx="2697278" cy="6868888"/>
            <a:chOff x="12382788" y="-5444"/>
            <a:chExt cx="2697278" cy="6868888"/>
          </a:xfrm>
        </p:grpSpPr>
        <p:grpSp>
          <p:nvGrpSpPr>
            <p:cNvPr id="14" name="Groep 13"/>
            <p:cNvGrpSpPr/>
            <p:nvPr userDrawn="1"/>
          </p:nvGrpSpPr>
          <p:grpSpPr>
            <a:xfrm>
              <a:off x="12382788" y="1480224"/>
              <a:ext cx="689983" cy="573048"/>
              <a:chOff x="15171969" y="1587338"/>
              <a:chExt cx="755407" cy="627385"/>
            </a:xfrm>
          </p:grpSpPr>
          <p:sp>
            <p:nvSpPr>
              <p:cNvPr id="76" name="Rechthoek 962"/>
              <p:cNvSpPr/>
              <p:nvPr userDrawn="1"/>
            </p:nvSpPr>
            <p:spPr>
              <a:xfrm>
                <a:off x="15171969" y="2008934"/>
                <a:ext cx="755407" cy="205789"/>
              </a:xfrm>
              <a:custGeom>
                <a:avLst/>
                <a:gdLst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664132 w 664132"/>
                  <a:gd name="connsiteY2" fmla="*/ 27778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664132"/>
                  <a:gd name="connsiteY0" fmla="*/ 0 h 290487"/>
                  <a:gd name="connsiteX1" fmla="*/ 664132 w 664132"/>
                  <a:gd name="connsiteY1" fmla="*/ 0 h 290487"/>
                  <a:gd name="connsiteX2" fmla="*/ 333932 w 664132"/>
                  <a:gd name="connsiteY2" fmla="*/ 290487 h 290487"/>
                  <a:gd name="connsiteX3" fmla="*/ 0 w 664132"/>
                  <a:gd name="connsiteY3" fmla="*/ 277787 h 290487"/>
                  <a:gd name="connsiteX4" fmla="*/ 0 w 664132"/>
                  <a:gd name="connsiteY4" fmla="*/ 0 h 290487"/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575232 w 664132"/>
                  <a:gd name="connsiteY2" fmla="*/ 27143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708582"/>
                  <a:gd name="connsiteY0" fmla="*/ 0 h 277787"/>
                  <a:gd name="connsiteX1" fmla="*/ 708582 w 708582"/>
                  <a:gd name="connsiteY1" fmla="*/ 31750 h 277787"/>
                  <a:gd name="connsiteX2" fmla="*/ 575232 w 708582"/>
                  <a:gd name="connsiteY2" fmla="*/ 271437 h 277787"/>
                  <a:gd name="connsiteX3" fmla="*/ 0 w 708582"/>
                  <a:gd name="connsiteY3" fmla="*/ 277787 h 277787"/>
                  <a:gd name="connsiteX4" fmla="*/ 0 w 708582"/>
                  <a:gd name="connsiteY4" fmla="*/ 0 h 277787"/>
                  <a:gd name="connsiteX0" fmla="*/ 228600 w 708582"/>
                  <a:gd name="connsiteY0" fmla="*/ 6350 h 246037"/>
                  <a:gd name="connsiteX1" fmla="*/ 708582 w 708582"/>
                  <a:gd name="connsiteY1" fmla="*/ 0 h 246037"/>
                  <a:gd name="connsiteX2" fmla="*/ 575232 w 708582"/>
                  <a:gd name="connsiteY2" fmla="*/ 239687 h 246037"/>
                  <a:gd name="connsiteX3" fmla="*/ 0 w 708582"/>
                  <a:gd name="connsiteY3" fmla="*/ 246037 h 246037"/>
                  <a:gd name="connsiteX4" fmla="*/ 228600 w 708582"/>
                  <a:gd name="connsiteY4" fmla="*/ 6350 h 246037"/>
                  <a:gd name="connsiteX0" fmla="*/ 228600 w 778432"/>
                  <a:gd name="connsiteY0" fmla="*/ 0 h 239687"/>
                  <a:gd name="connsiteX1" fmla="*/ 778432 w 778432"/>
                  <a:gd name="connsiteY1" fmla="*/ 25400 h 239687"/>
                  <a:gd name="connsiteX2" fmla="*/ 575232 w 778432"/>
                  <a:gd name="connsiteY2" fmla="*/ 233337 h 239687"/>
                  <a:gd name="connsiteX3" fmla="*/ 0 w 778432"/>
                  <a:gd name="connsiteY3" fmla="*/ 239687 h 239687"/>
                  <a:gd name="connsiteX4" fmla="*/ 228600 w 778432"/>
                  <a:gd name="connsiteY4" fmla="*/ 0 h 239687"/>
                  <a:gd name="connsiteX0" fmla="*/ 228600 w 778432"/>
                  <a:gd name="connsiteY0" fmla="*/ 0 h 214287"/>
                  <a:gd name="connsiteX1" fmla="*/ 778432 w 778432"/>
                  <a:gd name="connsiteY1" fmla="*/ 0 h 214287"/>
                  <a:gd name="connsiteX2" fmla="*/ 575232 w 778432"/>
                  <a:gd name="connsiteY2" fmla="*/ 207937 h 214287"/>
                  <a:gd name="connsiteX3" fmla="*/ 0 w 778432"/>
                  <a:gd name="connsiteY3" fmla="*/ 214287 h 214287"/>
                  <a:gd name="connsiteX4" fmla="*/ 228600 w 778432"/>
                  <a:gd name="connsiteY4" fmla="*/ 0 h 214287"/>
                  <a:gd name="connsiteX0" fmla="*/ 228600 w 730724"/>
                  <a:gd name="connsiteY0" fmla="*/ 3975 h 218262"/>
                  <a:gd name="connsiteX1" fmla="*/ 730724 w 730724"/>
                  <a:gd name="connsiteY1" fmla="*/ 0 h 218262"/>
                  <a:gd name="connsiteX2" fmla="*/ 575232 w 730724"/>
                  <a:gd name="connsiteY2" fmla="*/ 211912 h 218262"/>
                  <a:gd name="connsiteX3" fmla="*/ 0 w 730724"/>
                  <a:gd name="connsiteY3" fmla="*/ 218262 h 218262"/>
                  <a:gd name="connsiteX4" fmla="*/ 228600 w 730724"/>
                  <a:gd name="connsiteY4" fmla="*/ 3975 h 218262"/>
                  <a:gd name="connsiteX0" fmla="*/ 252454 w 754578"/>
                  <a:gd name="connsiteY0" fmla="*/ 3975 h 211912"/>
                  <a:gd name="connsiteX1" fmla="*/ 754578 w 754578"/>
                  <a:gd name="connsiteY1" fmla="*/ 0 h 211912"/>
                  <a:gd name="connsiteX2" fmla="*/ 599086 w 754578"/>
                  <a:gd name="connsiteY2" fmla="*/ 211912 h 211912"/>
                  <a:gd name="connsiteX3" fmla="*/ 0 w 754578"/>
                  <a:gd name="connsiteY3" fmla="*/ 210311 h 211912"/>
                  <a:gd name="connsiteX4" fmla="*/ 252454 w 754578"/>
                  <a:gd name="connsiteY4" fmla="*/ 3975 h 211912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599086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754578"/>
                  <a:gd name="connsiteY0" fmla="*/ 0 h 223840"/>
                  <a:gd name="connsiteX1" fmla="*/ 754578 w 754578"/>
                  <a:gd name="connsiteY1" fmla="*/ 7952 h 223840"/>
                  <a:gd name="connsiteX2" fmla="*/ 654745 w 754578"/>
                  <a:gd name="connsiteY2" fmla="*/ 223840 h 223840"/>
                  <a:gd name="connsiteX3" fmla="*/ 0 w 754578"/>
                  <a:gd name="connsiteY3" fmla="*/ 218263 h 223840"/>
                  <a:gd name="connsiteX4" fmla="*/ 172941 w 754578"/>
                  <a:gd name="connsiteY4" fmla="*/ 0 h 223840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646793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818189"/>
                  <a:gd name="connsiteY0" fmla="*/ 0 h 219864"/>
                  <a:gd name="connsiteX1" fmla="*/ 818189 w 818189"/>
                  <a:gd name="connsiteY1" fmla="*/ 31806 h 219864"/>
                  <a:gd name="connsiteX2" fmla="*/ 646793 w 818189"/>
                  <a:gd name="connsiteY2" fmla="*/ 219864 h 219864"/>
                  <a:gd name="connsiteX3" fmla="*/ 0 w 818189"/>
                  <a:gd name="connsiteY3" fmla="*/ 218263 h 219864"/>
                  <a:gd name="connsiteX4" fmla="*/ 172941 w 818189"/>
                  <a:gd name="connsiteY4" fmla="*/ 0 h 219864"/>
                  <a:gd name="connsiteX0" fmla="*/ 172941 w 806262"/>
                  <a:gd name="connsiteY0" fmla="*/ 0 h 219864"/>
                  <a:gd name="connsiteX1" fmla="*/ 806262 w 806262"/>
                  <a:gd name="connsiteY1" fmla="*/ 11928 h 219864"/>
                  <a:gd name="connsiteX2" fmla="*/ 646793 w 806262"/>
                  <a:gd name="connsiteY2" fmla="*/ 219864 h 219864"/>
                  <a:gd name="connsiteX3" fmla="*/ 0 w 806262"/>
                  <a:gd name="connsiteY3" fmla="*/ 218263 h 219864"/>
                  <a:gd name="connsiteX4" fmla="*/ 172941 w 806262"/>
                  <a:gd name="connsiteY4" fmla="*/ 0 h 219864"/>
                  <a:gd name="connsiteX0" fmla="*/ 172941 w 798310"/>
                  <a:gd name="connsiteY0" fmla="*/ 0 h 219864"/>
                  <a:gd name="connsiteX1" fmla="*/ 798310 w 798310"/>
                  <a:gd name="connsiteY1" fmla="*/ 15903 h 219864"/>
                  <a:gd name="connsiteX2" fmla="*/ 646793 w 798310"/>
                  <a:gd name="connsiteY2" fmla="*/ 219864 h 219864"/>
                  <a:gd name="connsiteX3" fmla="*/ 0 w 798310"/>
                  <a:gd name="connsiteY3" fmla="*/ 218263 h 219864"/>
                  <a:gd name="connsiteX4" fmla="*/ 172941 w 798310"/>
                  <a:gd name="connsiteY4" fmla="*/ 0 h 219864"/>
                  <a:gd name="connsiteX0" fmla="*/ 172941 w 798310"/>
                  <a:gd name="connsiteY0" fmla="*/ 0 h 259620"/>
                  <a:gd name="connsiteX1" fmla="*/ 798310 w 798310"/>
                  <a:gd name="connsiteY1" fmla="*/ 15903 h 259620"/>
                  <a:gd name="connsiteX2" fmla="*/ 614988 w 798310"/>
                  <a:gd name="connsiteY2" fmla="*/ 259620 h 259620"/>
                  <a:gd name="connsiteX3" fmla="*/ 0 w 798310"/>
                  <a:gd name="connsiteY3" fmla="*/ 218263 h 259620"/>
                  <a:gd name="connsiteX4" fmla="*/ 172941 w 798310"/>
                  <a:gd name="connsiteY4" fmla="*/ 0 h 259620"/>
                  <a:gd name="connsiteX0" fmla="*/ 188843 w 814212"/>
                  <a:gd name="connsiteY0" fmla="*/ 0 h 259620"/>
                  <a:gd name="connsiteX1" fmla="*/ 814212 w 814212"/>
                  <a:gd name="connsiteY1" fmla="*/ 15903 h 259620"/>
                  <a:gd name="connsiteX2" fmla="*/ 630890 w 814212"/>
                  <a:gd name="connsiteY2" fmla="*/ 259620 h 259620"/>
                  <a:gd name="connsiteX3" fmla="*/ 0 w 814212"/>
                  <a:gd name="connsiteY3" fmla="*/ 254043 h 259620"/>
                  <a:gd name="connsiteX4" fmla="*/ 188843 w 814212"/>
                  <a:gd name="connsiteY4" fmla="*/ 0 h 259620"/>
                  <a:gd name="connsiteX0" fmla="*/ 208721 w 834090"/>
                  <a:gd name="connsiteY0" fmla="*/ 0 h 259620"/>
                  <a:gd name="connsiteX1" fmla="*/ 834090 w 834090"/>
                  <a:gd name="connsiteY1" fmla="*/ 15903 h 259620"/>
                  <a:gd name="connsiteX2" fmla="*/ 650768 w 834090"/>
                  <a:gd name="connsiteY2" fmla="*/ 259620 h 259620"/>
                  <a:gd name="connsiteX3" fmla="*/ 0 w 834090"/>
                  <a:gd name="connsiteY3" fmla="*/ 254043 h 259620"/>
                  <a:gd name="connsiteX4" fmla="*/ 208721 w 834090"/>
                  <a:gd name="connsiteY4" fmla="*/ 0 h 259620"/>
                  <a:gd name="connsiteX0" fmla="*/ 268356 w 893725"/>
                  <a:gd name="connsiteY0" fmla="*/ 0 h 259620"/>
                  <a:gd name="connsiteX1" fmla="*/ 893725 w 893725"/>
                  <a:gd name="connsiteY1" fmla="*/ 15903 h 259620"/>
                  <a:gd name="connsiteX2" fmla="*/ 710403 w 893725"/>
                  <a:gd name="connsiteY2" fmla="*/ 259620 h 259620"/>
                  <a:gd name="connsiteX3" fmla="*/ 0 w 893725"/>
                  <a:gd name="connsiteY3" fmla="*/ 254043 h 259620"/>
                  <a:gd name="connsiteX4" fmla="*/ 268356 w 893725"/>
                  <a:gd name="connsiteY4" fmla="*/ 0 h 259620"/>
                  <a:gd name="connsiteX0" fmla="*/ 260405 w 885774"/>
                  <a:gd name="connsiteY0" fmla="*/ 0 h 259620"/>
                  <a:gd name="connsiteX1" fmla="*/ 885774 w 885774"/>
                  <a:gd name="connsiteY1" fmla="*/ 15903 h 259620"/>
                  <a:gd name="connsiteX2" fmla="*/ 702452 w 885774"/>
                  <a:gd name="connsiteY2" fmla="*/ 259620 h 259620"/>
                  <a:gd name="connsiteX3" fmla="*/ 0 w 885774"/>
                  <a:gd name="connsiteY3" fmla="*/ 254043 h 259620"/>
                  <a:gd name="connsiteX4" fmla="*/ 260405 w 885774"/>
                  <a:gd name="connsiteY4" fmla="*/ 0 h 259620"/>
                  <a:gd name="connsiteX0" fmla="*/ 220648 w 885774"/>
                  <a:gd name="connsiteY0" fmla="*/ 0 h 243717"/>
                  <a:gd name="connsiteX1" fmla="*/ 885774 w 885774"/>
                  <a:gd name="connsiteY1" fmla="*/ 0 h 243717"/>
                  <a:gd name="connsiteX2" fmla="*/ 702452 w 885774"/>
                  <a:gd name="connsiteY2" fmla="*/ 243717 h 243717"/>
                  <a:gd name="connsiteX3" fmla="*/ 0 w 885774"/>
                  <a:gd name="connsiteY3" fmla="*/ 238140 h 243717"/>
                  <a:gd name="connsiteX4" fmla="*/ 220648 w 885774"/>
                  <a:gd name="connsiteY4" fmla="*/ 0 h 24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774" h="243717">
                    <a:moveTo>
                      <a:pt x="220648" y="0"/>
                    </a:moveTo>
                    <a:lnTo>
                      <a:pt x="885774" y="0"/>
                    </a:lnTo>
                    <a:lnTo>
                      <a:pt x="702452" y="243717"/>
                    </a:lnTo>
                    <a:lnTo>
                      <a:pt x="0" y="238140"/>
                    </a:lnTo>
                    <a:lnTo>
                      <a:pt x="220648" y="0"/>
                    </a:lnTo>
                    <a:close/>
                  </a:path>
                </a:pathLst>
              </a:custGeom>
              <a:solidFill>
                <a:srgbClr val="FFFFFF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>
                <a:softEdge rad="31750"/>
              </a:effectLst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77" name="Groep 76"/>
              <p:cNvGrpSpPr/>
              <p:nvPr userDrawn="1"/>
            </p:nvGrpSpPr>
            <p:grpSpPr>
              <a:xfrm>
                <a:off x="15281106" y="1587338"/>
                <a:ext cx="511775" cy="560304"/>
                <a:chOff x="10604642" y="969717"/>
                <a:chExt cx="1290643" cy="1427163"/>
              </a:xfrm>
            </p:grpSpPr>
            <p:grpSp>
              <p:nvGrpSpPr>
                <p:cNvPr id="78" name="Group 879"/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10604642" y="969717"/>
                  <a:ext cx="1290643" cy="1427163"/>
                  <a:chOff x="4798" y="1515"/>
                  <a:chExt cx="813" cy="899"/>
                </a:xfrm>
              </p:grpSpPr>
              <p:sp>
                <p:nvSpPr>
                  <p:cNvPr id="80" name="Freeform 886"/>
                  <p:cNvSpPr>
                    <a:spLocks/>
                  </p:cNvSpPr>
                  <p:nvPr userDrawn="1"/>
                </p:nvSpPr>
                <p:spPr bwMode="auto">
                  <a:xfrm>
                    <a:off x="5269" y="1515"/>
                    <a:ext cx="71" cy="898"/>
                  </a:xfrm>
                  <a:custGeom>
                    <a:avLst/>
                    <a:gdLst>
                      <a:gd name="T0" fmla="*/ 282 w 282"/>
                      <a:gd name="T1" fmla="*/ 0 h 3595"/>
                      <a:gd name="T2" fmla="*/ 282 w 282"/>
                      <a:gd name="T3" fmla="*/ 3138 h 3595"/>
                      <a:gd name="T4" fmla="*/ 0 w 282"/>
                      <a:gd name="T5" fmla="*/ 3595 h 3595"/>
                      <a:gd name="T6" fmla="*/ 0 w 282"/>
                      <a:gd name="T7" fmla="*/ 285 h 3595"/>
                      <a:gd name="T8" fmla="*/ 282 w 282"/>
                      <a:gd name="T9" fmla="*/ 0 h 3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2" h="3595">
                        <a:moveTo>
                          <a:pt x="282" y="0"/>
                        </a:moveTo>
                        <a:lnTo>
                          <a:pt x="282" y="3138"/>
                        </a:lnTo>
                        <a:lnTo>
                          <a:pt x="0" y="3595"/>
                        </a:lnTo>
                        <a:lnTo>
                          <a:pt x="0" y="285"/>
                        </a:lnTo>
                        <a:lnTo>
                          <a:pt x="282" y="0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1" name="Rectangle 880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515"/>
                    <a:ext cx="813" cy="899"/>
                  </a:xfrm>
                  <a:prstGeom prst="rect">
                    <a:avLst/>
                  </a:prstGeom>
                  <a:noFill/>
                  <a:ln w="0">
                    <a:noFill/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2" name="Rectangle 881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857"/>
                    <a:ext cx="228" cy="55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002060"/>
                      </a:gs>
                      <a:gs pos="100000">
                        <a:srgbClr val="1929FF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3" name="Freeform 882"/>
                  <p:cNvSpPr>
                    <a:spLocks/>
                  </p:cNvSpPr>
                  <p:nvPr userDrawn="1"/>
                </p:nvSpPr>
                <p:spPr bwMode="auto">
                  <a:xfrm>
                    <a:off x="4798" y="1771"/>
                    <a:ext cx="314" cy="86"/>
                  </a:xfrm>
                  <a:custGeom>
                    <a:avLst/>
                    <a:gdLst>
                      <a:gd name="T0" fmla="*/ 411 w 1255"/>
                      <a:gd name="T1" fmla="*/ 0 h 342"/>
                      <a:gd name="T2" fmla="*/ 1255 w 1255"/>
                      <a:gd name="T3" fmla="*/ 0 h 342"/>
                      <a:gd name="T4" fmla="*/ 913 w 1255"/>
                      <a:gd name="T5" fmla="*/ 342 h 342"/>
                      <a:gd name="T6" fmla="*/ 0 w 1255"/>
                      <a:gd name="T7" fmla="*/ 342 h 342"/>
                      <a:gd name="T8" fmla="*/ 411 w 1255"/>
                      <a:gd name="T9" fmla="*/ 0 h 3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5" h="342">
                        <a:moveTo>
                          <a:pt x="411" y="0"/>
                        </a:moveTo>
                        <a:lnTo>
                          <a:pt x="1255" y="0"/>
                        </a:lnTo>
                        <a:lnTo>
                          <a:pt x="913" y="342"/>
                        </a:lnTo>
                        <a:lnTo>
                          <a:pt x="0" y="342"/>
                        </a:lnTo>
                        <a:lnTo>
                          <a:pt x="411" y="0"/>
                        </a:lnTo>
                        <a:close/>
                      </a:path>
                    </a:pathLst>
                  </a:custGeom>
                  <a:solidFill>
                    <a:srgbClr val="0039A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4" name="Freeform 883"/>
                  <p:cNvSpPr>
                    <a:spLocks/>
                  </p:cNvSpPr>
                  <p:nvPr userDrawn="1"/>
                </p:nvSpPr>
                <p:spPr bwMode="auto">
                  <a:xfrm>
                    <a:off x="5026" y="1771"/>
                    <a:ext cx="85" cy="642"/>
                  </a:xfrm>
                  <a:custGeom>
                    <a:avLst/>
                    <a:gdLst>
                      <a:gd name="T0" fmla="*/ 342 w 342"/>
                      <a:gd name="T1" fmla="*/ 0 h 2568"/>
                      <a:gd name="T2" fmla="*/ 342 w 342"/>
                      <a:gd name="T3" fmla="*/ 2111 h 2568"/>
                      <a:gd name="T4" fmla="*/ 0 w 342"/>
                      <a:gd name="T5" fmla="*/ 2568 h 2568"/>
                      <a:gd name="T6" fmla="*/ 0 w 342"/>
                      <a:gd name="T7" fmla="*/ 342 h 2568"/>
                      <a:gd name="T8" fmla="*/ 342 w 342"/>
                      <a:gd name="T9" fmla="*/ 0 h 2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568">
                        <a:moveTo>
                          <a:pt x="342" y="0"/>
                        </a:moveTo>
                        <a:lnTo>
                          <a:pt x="342" y="2111"/>
                        </a:lnTo>
                        <a:lnTo>
                          <a:pt x="0" y="2568"/>
                        </a:lnTo>
                        <a:lnTo>
                          <a:pt x="0" y="342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00007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5" name="Freeform 884"/>
                  <p:cNvSpPr>
                    <a:spLocks/>
                  </p:cNvSpPr>
                  <p:nvPr userDrawn="1"/>
                </p:nvSpPr>
                <p:spPr bwMode="auto">
                  <a:xfrm>
                    <a:off x="5054" y="1515"/>
                    <a:ext cx="286" cy="72"/>
                  </a:xfrm>
                  <a:custGeom>
                    <a:avLst/>
                    <a:gdLst>
                      <a:gd name="T0" fmla="*/ 318 w 1140"/>
                      <a:gd name="T1" fmla="*/ 0 h 289"/>
                      <a:gd name="T2" fmla="*/ 1140 w 1140"/>
                      <a:gd name="T3" fmla="*/ 0 h 289"/>
                      <a:gd name="T4" fmla="*/ 855 w 1140"/>
                      <a:gd name="T5" fmla="*/ 289 h 289"/>
                      <a:gd name="T6" fmla="*/ 0 w 1140"/>
                      <a:gd name="T7" fmla="*/ 289 h 289"/>
                      <a:gd name="T8" fmla="*/ 318 w 1140"/>
                      <a:gd name="T9" fmla="*/ 0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40" h="289">
                        <a:moveTo>
                          <a:pt x="318" y="0"/>
                        </a:moveTo>
                        <a:lnTo>
                          <a:pt x="1140" y="0"/>
                        </a:lnTo>
                        <a:lnTo>
                          <a:pt x="855" y="289"/>
                        </a:lnTo>
                        <a:lnTo>
                          <a:pt x="0" y="289"/>
                        </a:lnTo>
                        <a:lnTo>
                          <a:pt x="318" y="0"/>
                        </a:lnTo>
                        <a:close/>
                      </a:path>
                    </a:pathLst>
                  </a:custGeom>
                  <a:solidFill>
                    <a:srgbClr val="EEFF2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6" name="Rectangle 885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054" y="1587"/>
                    <a:ext cx="215" cy="82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FFC000"/>
                      </a:gs>
                      <a:gs pos="100000">
                        <a:srgbClr val="FFFF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7" name="Rectangle 887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298" y="1771"/>
                    <a:ext cx="228" cy="643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B80004"/>
                      </a:gs>
                      <a:gs pos="100000">
                        <a:srgbClr val="FF00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8" name="Freeform 888"/>
                  <p:cNvSpPr>
                    <a:spLocks/>
                  </p:cNvSpPr>
                  <p:nvPr userDrawn="1"/>
                </p:nvSpPr>
                <p:spPr bwMode="auto">
                  <a:xfrm>
                    <a:off x="5526" y="1686"/>
                    <a:ext cx="85" cy="727"/>
                  </a:xfrm>
                  <a:custGeom>
                    <a:avLst/>
                    <a:gdLst>
                      <a:gd name="T0" fmla="*/ 342 w 342"/>
                      <a:gd name="T1" fmla="*/ 0 h 2911"/>
                      <a:gd name="T2" fmla="*/ 342 w 342"/>
                      <a:gd name="T3" fmla="*/ 2477 h 2911"/>
                      <a:gd name="T4" fmla="*/ 0 w 342"/>
                      <a:gd name="T5" fmla="*/ 2911 h 2911"/>
                      <a:gd name="T6" fmla="*/ 0 w 342"/>
                      <a:gd name="T7" fmla="*/ 334 h 2911"/>
                      <a:gd name="T8" fmla="*/ 342 w 342"/>
                      <a:gd name="T9" fmla="*/ 0 h 29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911">
                        <a:moveTo>
                          <a:pt x="342" y="0"/>
                        </a:moveTo>
                        <a:lnTo>
                          <a:pt x="342" y="2477"/>
                        </a:lnTo>
                        <a:lnTo>
                          <a:pt x="0" y="2911"/>
                        </a:lnTo>
                        <a:lnTo>
                          <a:pt x="0" y="334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C2001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  <p:sp>
              <p:nvSpPr>
                <p:cNvPr id="79" name="Vrije vorm 78"/>
                <p:cNvSpPr/>
                <p:nvPr userDrawn="1"/>
              </p:nvSpPr>
              <p:spPr>
                <a:xfrm>
                  <a:off x="11389225" y="1241176"/>
                  <a:ext cx="506025" cy="137883"/>
                </a:xfrm>
                <a:custGeom>
                  <a:avLst/>
                  <a:gdLst>
                    <a:gd name="connsiteX0" fmla="*/ 0 w 508407"/>
                    <a:gd name="connsiteY0" fmla="*/ 142646 h 146304"/>
                    <a:gd name="connsiteX1" fmla="*/ 369418 w 508407"/>
                    <a:gd name="connsiteY1" fmla="*/ 146304 h 146304"/>
                    <a:gd name="connsiteX2" fmla="*/ 508407 w 508407"/>
                    <a:gd name="connsiteY2" fmla="*/ 0 h 146304"/>
                    <a:gd name="connsiteX3" fmla="*/ 168250 w 508407"/>
                    <a:gd name="connsiteY3" fmla="*/ 0 h 146304"/>
                    <a:gd name="connsiteX4" fmla="*/ 0 w 508407"/>
                    <a:gd name="connsiteY4" fmla="*/ 142646 h 146304"/>
                    <a:gd name="connsiteX0" fmla="*/ 0 w 508407"/>
                    <a:gd name="connsiteY0" fmla="*/ 142646 h 142646"/>
                    <a:gd name="connsiteX1" fmla="*/ 376562 w 508407"/>
                    <a:gd name="connsiteY1" fmla="*/ 136779 h 142646"/>
                    <a:gd name="connsiteX2" fmla="*/ 508407 w 508407"/>
                    <a:gd name="connsiteY2" fmla="*/ 0 h 142646"/>
                    <a:gd name="connsiteX3" fmla="*/ 168250 w 508407"/>
                    <a:gd name="connsiteY3" fmla="*/ 0 h 142646"/>
                    <a:gd name="connsiteX4" fmla="*/ 0 w 508407"/>
                    <a:gd name="connsiteY4" fmla="*/ 142646 h 142646"/>
                    <a:gd name="connsiteX0" fmla="*/ 0 w 506025"/>
                    <a:gd name="connsiteY0" fmla="*/ 137883 h 137883"/>
                    <a:gd name="connsiteX1" fmla="*/ 374180 w 506025"/>
                    <a:gd name="connsiteY1" fmla="*/ 136779 h 137883"/>
                    <a:gd name="connsiteX2" fmla="*/ 506025 w 506025"/>
                    <a:gd name="connsiteY2" fmla="*/ 0 h 137883"/>
                    <a:gd name="connsiteX3" fmla="*/ 165868 w 506025"/>
                    <a:gd name="connsiteY3" fmla="*/ 0 h 137883"/>
                    <a:gd name="connsiteX4" fmla="*/ 0 w 506025"/>
                    <a:gd name="connsiteY4" fmla="*/ 137883 h 13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6025" h="137883">
                      <a:moveTo>
                        <a:pt x="0" y="137883"/>
                      </a:moveTo>
                      <a:lnTo>
                        <a:pt x="374180" y="136779"/>
                      </a:lnTo>
                      <a:lnTo>
                        <a:pt x="506025" y="0"/>
                      </a:lnTo>
                      <a:lnTo>
                        <a:pt x="165868" y="0"/>
                      </a:lnTo>
                      <a:lnTo>
                        <a:pt x="0" y="13788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15" name="Groep 14"/>
            <p:cNvGrpSpPr/>
            <p:nvPr userDrawn="1"/>
          </p:nvGrpSpPr>
          <p:grpSpPr>
            <a:xfrm>
              <a:off x="12487778" y="6003628"/>
              <a:ext cx="1980859" cy="542924"/>
              <a:chOff x="12390702" y="6054428"/>
              <a:chExt cx="1980859" cy="542924"/>
            </a:xfrm>
          </p:grpSpPr>
          <p:sp>
            <p:nvSpPr>
              <p:cNvPr id="42" name="Rechthoek 41"/>
              <p:cNvSpPr/>
              <p:nvPr userDrawn="1"/>
            </p:nvSpPr>
            <p:spPr>
              <a:xfrm>
                <a:off x="12402284" y="6054428"/>
                <a:ext cx="1969277" cy="542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43" name="Rechthoek 42"/>
              <p:cNvSpPr/>
              <p:nvPr userDrawn="1"/>
            </p:nvSpPr>
            <p:spPr>
              <a:xfrm>
                <a:off x="12662053" y="6062530"/>
                <a:ext cx="126829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Change chart type</a:t>
                </a:r>
              </a:p>
            </p:txBody>
          </p:sp>
          <p:sp>
            <p:nvSpPr>
              <p:cNvPr id="44" name="Gelijkbenige driehoek 43"/>
              <p:cNvSpPr/>
              <p:nvPr userDrawn="1"/>
            </p:nvSpPr>
            <p:spPr>
              <a:xfrm rot="5400000">
                <a:off x="14210471" y="6150144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45" name="Afgeronde rechthoek 44"/>
              <p:cNvSpPr/>
              <p:nvPr userDrawn="1"/>
            </p:nvSpPr>
            <p:spPr>
              <a:xfrm>
                <a:off x="12390702" y="6322741"/>
                <a:ext cx="1973675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Edit data</a:t>
                </a:r>
              </a:p>
            </p:txBody>
          </p:sp>
          <p:grpSp>
            <p:nvGrpSpPr>
              <p:cNvPr id="46" name="Groep 45"/>
              <p:cNvGrpSpPr/>
              <p:nvPr userDrawn="1"/>
            </p:nvGrpSpPr>
            <p:grpSpPr>
              <a:xfrm>
                <a:off x="12461788" y="6100226"/>
                <a:ext cx="204691" cy="170001"/>
                <a:chOff x="15171969" y="1587338"/>
                <a:chExt cx="755407" cy="627385"/>
              </a:xfrm>
            </p:grpSpPr>
            <p:sp>
              <p:nvSpPr>
                <p:cNvPr id="63" name="Rechthoek 962"/>
                <p:cNvSpPr/>
                <p:nvPr userDrawn="1"/>
              </p:nvSpPr>
              <p:spPr>
                <a:xfrm>
                  <a:off x="15171969" y="2008934"/>
                  <a:ext cx="755407" cy="205789"/>
                </a:xfrm>
                <a:custGeom>
                  <a:avLst/>
                  <a:gdLst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664132 w 664132"/>
                    <a:gd name="connsiteY2" fmla="*/ 27778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664132"/>
                    <a:gd name="connsiteY0" fmla="*/ 0 h 290487"/>
                    <a:gd name="connsiteX1" fmla="*/ 664132 w 664132"/>
                    <a:gd name="connsiteY1" fmla="*/ 0 h 290487"/>
                    <a:gd name="connsiteX2" fmla="*/ 333932 w 664132"/>
                    <a:gd name="connsiteY2" fmla="*/ 290487 h 290487"/>
                    <a:gd name="connsiteX3" fmla="*/ 0 w 664132"/>
                    <a:gd name="connsiteY3" fmla="*/ 277787 h 290487"/>
                    <a:gd name="connsiteX4" fmla="*/ 0 w 664132"/>
                    <a:gd name="connsiteY4" fmla="*/ 0 h 290487"/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575232 w 664132"/>
                    <a:gd name="connsiteY2" fmla="*/ 27143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708582"/>
                    <a:gd name="connsiteY0" fmla="*/ 0 h 277787"/>
                    <a:gd name="connsiteX1" fmla="*/ 708582 w 708582"/>
                    <a:gd name="connsiteY1" fmla="*/ 31750 h 277787"/>
                    <a:gd name="connsiteX2" fmla="*/ 575232 w 708582"/>
                    <a:gd name="connsiteY2" fmla="*/ 271437 h 277787"/>
                    <a:gd name="connsiteX3" fmla="*/ 0 w 708582"/>
                    <a:gd name="connsiteY3" fmla="*/ 277787 h 277787"/>
                    <a:gd name="connsiteX4" fmla="*/ 0 w 708582"/>
                    <a:gd name="connsiteY4" fmla="*/ 0 h 277787"/>
                    <a:gd name="connsiteX0" fmla="*/ 228600 w 708582"/>
                    <a:gd name="connsiteY0" fmla="*/ 6350 h 246037"/>
                    <a:gd name="connsiteX1" fmla="*/ 708582 w 708582"/>
                    <a:gd name="connsiteY1" fmla="*/ 0 h 246037"/>
                    <a:gd name="connsiteX2" fmla="*/ 575232 w 708582"/>
                    <a:gd name="connsiteY2" fmla="*/ 239687 h 246037"/>
                    <a:gd name="connsiteX3" fmla="*/ 0 w 708582"/>
                    <a:gd name="connsiteY3" fmla="*/ 246037 h 246037"/>
                    <a:gd name="connsiteX4" fmla="*/ 228600 w 708582"/>
                    <a:gd name="connsiteY4" fmla="*/ 6350 h 246037"/>
                    <a:gd name="connsiteX0" fmla="*/ 228600 w 778432"/>
                    <a:gd name="connsiteY0" fmla="*/ 0 h 239687"/>
                    <a:gd name="connsiteX1" fmla="*/ 778432 w 778432"/>
                    <a:gd name="connsiteY1" fmla="*/ 25400 h 239687"/>
                    <a:gd name="connsiteX2" fmla="*/ 575232 w 778432"/>
                    <a:gd name="connsiteY2" fmla="*/ 233337 h 239687"/>
                    <a:gd name="connsiteX3" fmla="*/ 0 w 778432"/>
                    <a:gd name="connsiteY3" fmla="*/ 239687 h 239687"/>
                    <a:gd name="connsiteX4" fmla="*/ 228600 w 778432"/>
                    <a:gd name="connsiteY4" fmla="*/ 0 h 239687"/>
                    <a:gd name="connsiteX0" fmla="*/ 228600 w 778432"/>
                    <a:gd name="connsiteY0" fmla="*/ 0 h 214287"/>
                    <a:gd name="connsiteX1" fmla="*/ 778432 w 778432"/>
                    <a:gd name="connsiteY1" fmla="*/ 0 h 214287"/>
                    <a:gd name="connsiteX2" fmla="*/ 575232 w 778432"/>
                    <a:gd name="connsiteY2" fmla="*/ 207937 h 214287"/>
                    <a:gd name="connsiteX3" fmla="*/ 0 w 778432"/>
                    <a:gd name="connsiteY3" fmla="*/ 214287 h 214287"/>
                    <a:gd name="connsiteX4" fmla="*/ 228600 w 778432"/>
                    <a:gd name="connsiteY4" fmla="*/ 0 h 214287"/>
                    <a:gd name="connsiteX0" fmla="*/ 228600 w 730724"/>
                    <a:gd name="connsiteY0" fmla="*/ 3975 h 218262"/>
                    <a:gd name="connsiteX1" fmla="*/ 730724 w 730724"/>
                    <a:gd name="connsiteY1" fmla="*/ 0 h 218262"/>
                    <a:gd name="connsiteX2" fmla="*/ 575232 w 730724"/>
                    <a:gd name="connsiteY2" fmla="*/ 211912 h 218262"/>
                    <a:gd name="connsiteX3" fmla="*/ 0 w 730724"/>
                    <a:gd name="connsiteY3" fmla="*/ 218262 h 218262"/>
                    <a:gd name="connsiteX4" fmla="*/ 228600 w 730724"/>
                    <a:gd name="connsiteY4" fmla="*/ 3975 h 218262"/>
                    <a:gd name="connsiteX0" fmla="*/ 252454 w 754578"/>
                    <a:gd name="connsiteY0" fmla="*/ 3975 h 211912"/>
                    <a:gd name="connsiteX1" fmla="*/ 754578 w 754578"/>
                    <a:gd name="connsiteY1" fmla="*/ 0 h 211912"/>
                    <a:gd name="connsiteX2" fmla="*/ 599086 w 754578"/>
                    <a:gd name="connsiteY2" fmla="*/ 211912 h 211912"/>
                    <a:gd name="connsiteX3" fmla="*/ 0 w 754578"/>
                    <a:gd name="connsiteY3" fmla="*/ 210311 h 211912"/>
                    <a:gd name="connsiteX4" fmla="*/ 252454 w 754578"/>
                    <a:gd name="connsiteY4" fmla="*/ 3975 h 211912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599086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754578"/>
                    <a:gd name="connsiteY0" fmla="*/ 0 h 223840"/>
                    <a:gd name="connsiteX1" fmla="*/ 754578 w 754578"/>
                    <a:gd name="connsiteY1" fmla="*/ 7952 h 223840"/>
                    <a:gd name="connsiteX2" fmla="*/ 654745 w 754578"/>
                    <a:gd name="connsiteY2" fmla="*/ 223840 h 223840"/>
                    <a:gd name="connsiteX3" fmla="*/ 0 w 754578"/>
                    <a:gd name="connsiteY3" fmla="*/ 218263 h 223840"/>
                    <a:gd name="connsiteX4" fmla="*/ 172941 w 754578"/>
                    <a:gd name="connsiteY4" fmla="*/ 0 h 223840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646793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818189"/>
                    <a:gd name="connsiteY0" fmla="*/ 0 h 219864"/>
                    <a:gd name="connsiteX1" fmla="*/ 818189 w 818189"/>
                    <a:gd name="connsiteY1" fmla="*/ 31806 h 219864"/>
                    <a:gd name="connsiteX2" fmla="*/ 646793 w 818189"/>
                    <a:gd name="connsiteY2" fmla="*/ 219864 h 219864"/>
                    <a:gd name="connsiteX3" fmla="*/ 0 w 818189"/>
                    <a:gd name="connsiteY3" fmla="*/ 218263 h 219864"/>
                    <a:gd name="connsiteX4" fmla="*/ 172941 w 818189"/>
                    <a:gd name="connsiteY4" fmla="*/ 0 h 219864"/>
                    <a:gd name="connsiteX0" fmla="*/ 172941 w 806262"/>
                    <a:gd name="connsiteY0" fmla="*/ 0 h 219864"/>
                    <a:gd name="connsiteX1" fmla="*/ 806262 w 806262"/>
                    <a:gd name="connsiteY1" fmla="*/ 11928 h 219864"/>
                    <a:gd name="connsiteX2" fmla="*/ 646793 w 806262"/>
                    <a:gd name="connsiteY2" fmla="*/ 219864 h 219864"/>
                    <a:gd name="connsiteX3" fmla="*/ 0 w 806262"/>
                    <a:gd name="connsiteY3" fmla="*/ 218263 h 219864"/>
                    <a:gd name="connsiteX4" fmla="*/ 172941 w 806262"/>
                    <a:gd name="connsiteY4" fmla="*/ 0 h 219864"/>
                    <a:gd name="connsiteX0" fmla="*/ 172941 w 798310"/>
                    <a:gd name="connsiteY0" fmla="*/ 0 h 219864"/>
                    <a:gd name="connsiteX1" fmla="*/ 798310 w 798310"/>
                    <a:gd name="connsiteY1" fmla="*/ 15903 h 219864"/>
                    <a:gd name="connsiteX2" fmla="*/ 646793 w 798310"/>
                    <a:gd name="connsiteY2" fmla="*/ 219864 h 219864"/>
                    <a:gd name="connsiteX3" fmla="*/ 0 w 798310"/>
                    <a:gd name="connsiteY3" fmla="*/ 218263 h 219864"/>
                    <a:gd name="connsiteX4" fmla="*/ 172941 w 798310"/>
                    <a:gd name="connsiteY4" fmla="*/ 0 h 219864"/>
                    <a:gd name="connsiteX0" fmla="*/ 172941 w 798310"/>
                    <a:gd name="connsiteY0" fmla="*/ 0 h 259620"/>
                    <a:gd name="connsiteX1" fmla="*/ 798310 w 798310"/>
                    <a:gd name="connsiteY1" fmla="*/ 15903 h 259620"/>
                    <a:gd name="connsiteX2" fmla="*/ 614988 w 798310"/>
                    <a:gd name="connsiteY2" fmla="*/ 259620 h 259620"/>
                    <a:gd name="connsiteX3" fmla="*/ 0 w 798310"/>
                    <a:gd name="connsiteY3" fmla="*/ 218263 h 259620"/>
                    <a:gd name="connsiteX4" fmla="*/ 172941 w 798310"/>
                    <a:gd name="connsiteY4" fmla="*/ 0 h 259620"/>
                    <a:gd name="connsiteX0" fmla="*/ 188843 w 814212"/>
                    <a:gd name="connsiteY0" fmla="*/ 0 h 259620"/>
                    <a:gd name="connsiteX1" fmla="*/ 814212 w 814212"/>
                    <a:gd name="connsiteY1" fmla="*/ 15903 h 259620"/>
                    <a:gd name="connsiteX2" fmla="*/ 630890 w 814212"/>
                    <a:gd name="connsiteY2" fmla="*/ 259620 h 259620"/>
                    <a:gd name="connsiteX3" fmla="*/ 0 w 814212"/>
                    <a:gd name="connsiteY3" fmla="*/ 254043 h 259620"/>
                    <a:gd name="connsiteX4" fmla="*/ 188843 w 814212"/>
                    <a:gd name="connsiteY4" fmla="*/ 0 h 259620"/>
                    <a:gd name="connsiteX0" fmla="*/ 208721 w 834090"/>
                    <a:gd name="connsiteY0" fmla="*/ 0 h 259620"/>
                    <a:gd name="connsiteX1" fmla="*/ 834090 w 834090"/>
                    <a:gd name="connsiteY1" fmla="*/ 15903 h 259620"/>
                    <a:gd name="connsiteX2" fmla="*/ 650768 w 834090"/>
                    <a:gd name="connsiteY2" fmla="*/ 259620 h 259620"/>
                    <a:gd name="connsiteX3" fmla="*/ 0 w 834090"/>
                    <a:gd name="connsiteY3" fmla="*/ 254043 h 259620"/>
                    <a:gd name="connsiteX4" fmla="*/ 208721 w 834090"/>
                    <a:gd name="connsiteY4" fmla="*/ 0 h 259620"/>
                    <a:gd name="connsiteX0" fmla="*/ 268356 w 893725"/>
                    <a:gd name="connsiteY0" fmla="*/ 0 h 259620"/>
                    <a:gd name="connsiteX1" fmla="*/ 893725 w 893725"/>
                    <a:gd name="connsiteY1" fmla="*/ 15903 h 259620"/>
                    <a:gd name="connsiteX2" fmla="*/ 710403 w 893725"/>
                    <a:gd name="connsiteY2" fmla="*/ 259620 h 259620"/>
                    <a:gd name="connsiteX3" fmla="*/ 0 w 893725"/>
                    <a:gd name="connsiteY3" fmla="*/ 254043 h 259620"/>
                    <a:gd name="connsiteX4" fmla="*/ 268356 w 893725"/>
                    <a:gd name="connsiteY4" fmla="*/ 0 h 259620"/>
                    <a:gd name="connsiteX0" fmla="*/ 260405 w 885774"/>
                    <a:gd name="connsiteY0" fmla="*/ 0 h 259620"/>
                    <a:gd name="connsiteX1" fmla="*/ 885774 w 885774"/>
                    <a:gd name="connsiteY1" fmla="*/ 15903 h 259620"/>
                    <a:gd name="connsiteX2" fmla="*/ 702452 w 885774"/>
                    <a:gd name="connsiteY2" fmla="*/ 259620 h 259620"/>
                    <a:gd name="connsiteX3" fmla="*/ 0 w 885774"/>
                    <a:gd name="connsiteY3" fmla="*/ 254043 h 259620"/>
                    <a:gd name="connsiteX4" fmla="*/ 260405 w 885774"/>
                    <a:gd name="connsiteY4" fmla="*/ 0 h 259620"/>
                    <a:gd name="connsiteX0" fmla="*/ 220648 w 885774"/>
                    <a:gd name="connsiteY0" fmla="*/ 0 h 243717"/>
                    <a:gd name="connsiteX1" fmla="*/ 885774 w 885774"/>
                    <a:gd name="connsiteY1" fmla="*/ 0 h 243717"/>
                    <a:gd name="connsiteX2" fmla="*/ 702452 w 885774"/>
                    <a:gd name="connsiteY2" fmla="*/ 243717 h 243717"/>
                    <a:gd name="connsiteX3" fmla="*/ 0 w 885774"/>
                    <a:gd name="connsiteY3" fmla="*/ 238140 h 243717"/>
                    <a:gd name="connsiteX4" fmla="*/ 220648 w 885774"/>
                    <a:gd name="connsiteY4" fmla="*/ 0 h 24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5774" h="243717">
                      <a:moveTo>
                        <a:pt x="220648" y="0"/>
                      </a:moveTo>
                      <a:lnTo>
                        <a:pt x="885774" y="0"/>
                      </a:lnTo>
                      <a:lnTo>
                        <a:pt x="702452" y="243717"/>
                      </a:lnTo>
                      <a:lnTo>
                        <a:pt x="0" y="238140"/>
                      </a:lnTo>
                      <a:lnTo>
                        <a:pt x="220648" y="0"/>
                      </a:lnTo>
                      <a:close/>
                    </a:path>
                  </a:pathLst>
                </a:custGeom>
                <a:solidFill>
                  <a:srgbClr val="FFFFFF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31750"/>
                </a:effectLst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64" name="Groep 63"/>
                <p:cNvGrpSpPr/>
                <p:nvPr userDrawn="1"/>
              </p:nvGrpSpPr>
              <p:grpSpPr>
                <a:xfrm>
                  <a:off x="15281106" y="1587338"/>
                  <a:ext cx="511775" cy="560304"/>
                  <a:chOff x="10604642" y="969717"/>
                  <a:chExt cx="1290643" cy="1427163"/>
                </a:xfrm>
              </p:grpSpPr>
              <p:grpSp>
                <p:nvGrpSpPr>
                  <p:cNvPr id="65" name="Group 879"/>
                  <p:cNvGrpSpPr>
                    <a:grpSpLocks noChangeAspect="1"/>
                  </p:cNvGrpSpPr>
                  <p:nvPr userDrawn="1"/>
                </p:nvGrpSpPr>
                <p:grpSpPr bwMode="auto">
                  <a:xfrm>
                    <a:off x="10604642" y="969717"/>
                    <a:ext cx="1290643" cy="1427163"/>
                    <a:chOff x="4798" y="1515"/>
                    <a:chExt cx="813" cy="899"/>
                  </a:xfrm>
                </p:grpSpPr>
                <p:sp>
                  <p:nvSpPr>
                    <p:cNvPr id="67" name="Freeform 886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269" y="1515"/>
                      <a:ext cx="71" cy="898"/>
                    </a:xfrm>
                    <a:custGeom>
                      <a:avLst/>
                      <a:gdLst>
                        <a:gd name="T0" fmla="*/ 282 w 282"/>
                        <a:gd name="T1" fmla="*/ 0 h 3595"/>
                        <a:gd name="T2" fmla="*/ 282 w 282"/>
                        <a:gd name="T3" fmla="*/ 3138 h 3595"/>
                        <a:gd name="T4" fmla="*/ 0 w 282"/>
                        <a:gd name="T5" fmla="*/ 3595 h 3595"/>
                        <a:gd name="T6" fmla="*/ 0 w 282"/>
                        <a:gd name="T7" fmla="*/ 285 h 3595"/>
                        <a:gd name="T8" fmla="*/ 282 w 282"/>
                        <a:gd name="T9" fmla="*/ 0 h 3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2" h="3595">
                          <a:moveTo>
                            <a:pt x="282" y="0"/>
                          </a:moveTo>
                          <a:lnTo>
                            <a:pt x="282" y="3138"/>
                          </a:lnTo>
                          <a:lnTo>
                            <a:pt x="0" y="3595"/>
                          </a:lnTo>
                          <a:lnTo>
                            <a:pt x="0" y="285"/>
                          </a:lnTo>
                          <a:lnTo>
                            <a:pt x="282" y="0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8" name="Rectangle 880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515"/>
                      <a:ext cx="813" cy="899"/>
                    </a:xfrm>
                    <a:prstGeom prst="rect">
                      <a:avLst/>
                    </a:prstGeom>
                    <a:noFill/>
                    <a:ln w="0">
                      <a:noFill/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9" name="Rectangle 881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857"/>
                      <a:ext cx="228" cy="55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2060"/>
                        </a:gs>
                        <a:gs pos="100000">
                          <a:srgbClr val="1929FF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0" name="Freeform 882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4798" y="1771"/>
                      <a:ext cx="314" cy="86"/>
                    </a:xfrm>
                    <a:custGeom>
                      <a:avLst/>
                      <a:gdLst>
                        <a:gd name="T0" fmla="*/ 411 w 1255"/>
                        <a:gd name="T1" fmla="*/ 0 h 342"/>
                        <a:gd name="T2" fmla="*/ 1255 w 1255"/>
                        <a:gd name="T3" fmla="*/ 0 h 342"/>
                        <a:gd name="T4" fmla="*/ 913 w 1255"/>
                        <a:gd name="T5" fmla="*/ 342 h 342"/>
                        <a:gd name="T6" fmla="*/ 0 w 1255"/>
                        <a:gd name="T7" fmla="*/ 342 h 342"/>
                        <a:gd name="T8" fmla="*/ 411 w 1255"/>
                        <a:gd name="T9" fmla="*/ 0 h 3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55" h="342">
                          <a:moveTo>
                            <a:pt x="411" y="0"/>
                          </a:moveTo>
                          <a:lnTo>
                            <a:pt x="1255" y="0"/>
                          </a:lnTo>
                          <a:lnTo>
                            <a:pt x="913" y="342"/>
                          </a:lnTo>
                          <a:lnTo>
                            <a:pt x="0" y="342"/>
                          </a:lnTo>
                          <a:lnTo>
                            <a:pt x="411" y="0"/>
                          </a:lnTo>
                          <a:close/>
                        </a:path>
                      </a:pathLst>
                    </a:custGeom>
                    <a:solidFill>
                      <a:srgbClr val="0039AC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1" name="Freeform 883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26" y="1771"/>
                      <a:ext cx="85" cy="642"/>
                    </a:xfrm>
                    <a:custGeom>
                      <a:avLst/>
                      <a:gdLst>
                        <a:gd name="T0" fmla="*/ 342 w 342"/>
                        <a:gd name="T1" fmla="*/ 0 h 2568"/>
                        <a:gd name="T2" fmla="*/ 342 w 342"/>
                        <a:gd name="T3" fmla="*/ 2111 h 2568"/>
                        <a:gd name="T4" fmla="*/ 0 w 342"/>
                        <a:gd name="T5" fmla="*/ 2568 h 2568"/>
                        <a:gd name="T6" fmla="*/ 0 w 342"/>
                        <a:gd name="T7" fmla="*/ 342 h 2568"/>
                        <a:gd name="T8" fmla="*/ 342 w 342"/>
                        <a:gd name="T9" fmla="*/ 0 h 25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568">
                          <a:moveTo>
                            <a:pt x="342" y="0"/>
                          </a:moveTo>
                          <a:lnTo>
                            <a:pt x="342" y="2111"/>
                          </a:lnTo>
                          <a:lnTo>
                            <a:pt x="0" y="2568"/>
                          </a:lnTo>
                          <a:lnTo>
                            <a:pt x="0" y="342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000075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2" name="Freeform 884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54" y="1515"/>
                      <a:ext cx="286" cy="72"/>
                    </a:xfrm>
                    <a:custGeom>
                      <a:avLst/>
                      <a:gdLst>
                        <a:gd name="T0" fmla="*/ 318 w 1140"/>
                        <a:gd name="T1" fmla="*/ 0 h 289"/>
                        <a:gd name="T2" fmla="*/ 1140 w 1140"/>
                        <a:gd name="T3" fmla="*/ 0 h 289"/>
                        <a:gd name="T4" fmla="*/ 855 w 1140"/>
                        <a:gd name="T5" fmla="*/ 289 h 289"/>
                        <a:gd name="T6" fmla="*/ 0 w 1140"/>
                        <a:gd name="T7" fmla="*/ 289 h 289"/>
                        <a:gd name="T8" fmla="*/ 318 w 1140"/>
                        <a:gd name="T9" fmla="*/ 0 h 2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40" h="289">
                          <a:moveTo>
                            <a:pt x="318" y="0"/>
                          </a:moveTo>
                          <a:lnTo>
                            <a:pt x="1140" y="0"/>
                          </a:lnTo>
                          <a:lnTo>
                            <a:pt x="855" y="289"/>
                          </a:lnTo>
                          <a:lnTo>
                            <a:pt x="0" y="289"/>
                          </a:lnTo>
                          <a:lnTo>
                            <a:pt x="318" y="0"/>
                          </a:lnTo>
                          <a:close/>
                        </a:path>
                      </a:pathLst>
                    </a:custGeom>
                    <a:solidFill>
                      <a:srgbClr val="EEFF26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3" name="Rectangle 885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054" y="1587"/>
                      <a:ext cx="215" cy="82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4" name="Rectangle 887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298" y="1771"/>
                      <a:ext cx="228" cy="64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B80004"/>
                        </a:gs>
                        <a:gs pos="100000">
                          <a:srgbClr val="FF00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5" name="Freeform 888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526" y="1686"/>
                      <a:ext cx="85" cy="727"/>
                    </a:xfrm>
                    <a:custGeom>
                      <a:avLst/>
                      <a:gdLst>
                        <a:gd name="T0" fmla="*/ 342 w 342"/>
                        <a:gd name="T1" fmla="*/ 0 h 2911"/>
                        <a:gd name="T2" fmla="*/ 342 w 342"/>
                        <a:gd name="T3" fmla="*/ 2477 h 2911"/>
                        <a:gd name="T4" fmla="*/ 0 w 342"/>
                        <a:gd name="T5" fmla="*/ 2911 h 2911"/>
                        <a:gd name="T6" fmla="*/ 0 w 342"/>
                        <a:gd name="T7" fmla="*/ 334 h 2911"/>
                        <a:gd name="T8" fmla="*/ 342 w 342"/>
                        <a:gd name="T9" fmla="*/ 0 h 29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911">
                          <a:moveTo>
                            <a:pt x="342" y="0"/>
                          </a:moveTo>
                          <a:lnTo>
                            <a:pt x="342" y="2477"/>
                          </a:lnTo>
                          <a:lnTo>
                            <a:pt x="0" y="2911"/>
                          </a:lnTo>
                          <a:lnTo>
                            <a:pt x="0" y="334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C2001B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6" name="Vrije vorm 65"/>
                  <p:cNvSpPr/>
                  <p:nvPr userDrawn="1"/>
                </p:nvSpPr>
                <p:spPr>
                  <a:xfrm>
                    <a:off x="11389225" y="1241176"/>
                    <a:ext cx="506025" cy="137883"/>
                  </a:xfrm>
                  <a:custGeom>
                    <a:avLst/>
                    <a:gdLst>
                      <a:gd name="connsiteX0" fmla="*/ 0 w 508407"/>
                      <a:gd name="connsiteY0" fmla="*/ 142646 h 146304"/>
                      <a:gd name="connsiteX1" fmla="*/ 369418 w 508407"/>
                      <a:gd name="connsiteY1" fmla="*/ 146304 h 146304"/>
                      <a:gd name="connsiteX2" fmla="*/ 508407 w 508407"/>
                      <a:gd name="connsiteY2" fmla="*/ 0 h 146304"/>
                      <a:gd name="connsiteX3" fmla="*/ 168250 w 508407"/>
                      <a:gd name="connsiteY3" fmla="*/ 0 h 146304"/>
                      <a:gd name="connsiteX4" fmla="*/ 0 w 508407"/>
                      <a:gd name="connsiteY4" fmla="*/ 142646 h 146304"/>
                      <a:gd name="connsiteX0" fmla="*/ 0 w 508407"/>
                      <a:gd name="connsiteY0" fmla="*/ 142646 h 142646"/>
                      <a:gd name="connsiteX1" fmla="*/ 376562 w 508407"/>
                      <a:gd name="connsiteY1" fmla="*/ 136779 h 142646"/>
                      <a:gd name="connsiteX2" fmla="*/ 508407 w 508407"/>
                      <a:gd name="connsiteY2" fmla="*/ 0 h 142646"/>
                      <a:gd name="connsiteX3" fmla="*/ 168250 w 508407"/>
                      <a:gd name="connsiteY3" fmla="*/ 0 h 142646"/>
                      <a:gd name="connsiteX4" fmla="*/ 0 w 508407"/>
                      <a:gd name="connsiteY4" fmla="*/ 142646 h 142646"/>
                      <a:gd name="connsiteX0" fmla="*/ 0 w 506025"/>
                      <a:gd name="connsiteY0" fmla="*/ 137883 h 137883"/>
                      <a:gd name="connsiteX1" fmla="*/ 374180 w 506025"/>
                      <a:gd name="connsiteY1" fmla="*/ 136779 h 137883"/>
                      <a:gd name="connsiteX2" fmla="*/ 506025 w 506025"/>
                      <a:gd name="connsiteY2" fmla="*/ 0 h 137883"/>
                      <a:gd name="connsiteX3" fmla="*/ 165868 w 506025"/>
                      <a:gd name="connsiteY3" fmla="*/ 0 h 137883"/>
                      <a:gd name="connsiteX4" fmla="*/ 0 w 506025"/>
                      <a:gd name="connsiteY4" fmla="*/ 137883 h 137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6025" h="137883">
                        <a:moveTo>
                          <a:pt x="0" y="137883"/>
                        </a:moveTo>
                        <a:lnTo>
                          <a:pt x="374180" y="136779"/>
                        </a:lnTo>
                        <a:lnTo>
                          <a:pt x="506025" y="0"/>
                        </a:lnTo>
                        <a:lnTo>
                          <a:pt x="165868" y="0"/>
                        </a:lnTo>
                        <a:lnTo>
                          <a:pt x="0" y="13788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47" name="Groep 46"/>
              <p:cNvGrpSpPr/>
              <p:nvPr userDrawn="1"/>
            </p:nvGrpSpPr>
            <p:grpSpPr>
              <a:xfrm>
                <a:off x="12468521" y="6356844"/>
                <a:ext cx="133446" cy="114786"/>
                <a:chOff x="14587469" y="6356844"/>
                <a:chExt cx="133446" cy="114786"/>
              </a:xfrm>
            </p:grpSpPr>
            <p:sp>
              <p:nvSpPr>
                <p:cNvPr id="53" name="Rectangle 6"/>
                <p:cNvSpPr>
                  <a:spLocks noChangeArrowheads="1"/>
                </p:cNvSpPr>
                <p:nvPr userDrawn="1"/>
              </p:nvSpPr>
              <p:spPr bwMode="auto">
                <a:xfrm>
                  <a:off x="14588703" y="6379233"/>
                  <a:ext cx="130780" cy="91699"/>
                </a:xfrm>
                <a:prstGeom prst="rect">
                  <a:avLst/>
                </a:prstGeom>
                <a:solidFill>
                  <a:srgbClr val="F2FAFF"/>
                </a:solidFill>
                <a:ln w="0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tangle 15"/>
                <p:cNvSpPr>
                  <a:spLocks noChangeArrowheads="1"/>
                </p:cNvSpPr>
                <p:nvPr userDrawn="1"/>
              </p:nvSpPr>
              <p:spPr bwMode="auto">
                <a:xfrm>
                  <a:off x="14587469" y="6423761"/>
                  <a:ext cx="131076" cy="1446"/>
                </a:xfrm>
                <a:prstGeom prst="rect">
                  <a:avLst/>
                </a:prstGeom>
                <a:gradFill flip="none" rotWithShape="1">
                  <a:gsLst>
                    <a:gs pos="20000">
                      <a:srgbClr val="0039AC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Freeform 14"/>
                <p:cNvSpPr>
                  <a:spLocks noEditPoints="1"/>
                </p:cNvSpPr>
                <p:nvPr userDrawn="1"/>
              </p:nvSpPr>
              <p:spPr bwMode="auto">
                <a:xfrm>
                  <a:off x="14588901" y="6356844"/>
                  <a:ext cx="132014" cy="114786"/>
                </a:xfrm>
                <a:custGeom>
                  <a:avLst/>
                  <a:gdLst>
                    <a:gd name="T0" fmla="*/ 48 w 5347"/>
                    <a:gd name="T1" fmla="*/ 48 h 4605"/>
                    <a:gd name="T2" fmla="*/ 48 w 5347"/>
                    <a:gd name="T3" fmla="*/ 4557 h 4605"/>
                    <a:gd name="T4" fmla="*/ 5299 w 5347"/>
                    <a:gd name="T5" fmla="*/ 4557 h 4605"/>
                    <a:gd name="T6" fmla="*/ 5299 w 5347"/>
                    <a:gd name="T7" fmla="*/ 48 h 4605"/>
                    <a:gd name="T8" fmla="*/ 48 w 5347"/>
                    <a:gd name="T9" fmla="*/ 48 h 4605"/>
                    <a:gd name="T10" fmla="*/ 0 w 5347"/>
                    <a:gd name="T11" fmla="*/ 0 h 4605"/>
                    <a:gd name="T12" fmla="*/ 5347 w 5347"/>
                    <a:gd name="T13" fmla="*/ 0 h 4605"/>
                    <a:gd name="T14" fmla="*/ 5347 w 5347"/>
                    <a:gd name="T15" fmla="*/ 4605 h 4605"/>
                    <a:gd name="T16" fmla="*/ 0 w 5347"/>
                    <a:gd name="T17" fmla="*/ 4605 h 4605"/>
                    <a:gd name="T18" fmla="*/ 0 w 5347"/>
                    <a:gd name="T19" fmla="*/ 0 h 4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47" h="4605">
                      <a:moveTo>
                        <a:pt x="48" y="48"/>
                      </a:moveTo>
                      <a:lnTo>
                        <a:pt x="48" y="4557"/>
                      </a:lnTo>
                      <a:lnTo>
                        <a:pt x="5299" y="4557"/>
                      </a:lnTo>
                      <a:lnTo>
                        <a:pt x="5299" y="48"/>
                      </a:lnTo>
                      <a:lnTo>
                        <a:pt x="48" y="48"/>
                      </a:lnTo>
                      <a:close/>
                      <a:moveTo>
                        <a:pt x="0" y="0"/>
                      </a:moveTo>
                      <a:lnTo>
                        <a:pt x="5347" y="0"/>
                      </a:lnTo>
                      <a:lnTo>
                        <a:pt x="5347" y="4605"/>
                      </a:lnTo>
                      <a:lnTo>
                        <a:pt x="0" y="46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E5D88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56" name="Rechte verbindingslijn 55"/>
                <p:cNvCxnSpPr/>
                <p:nvPr userDrawn="1"/>
              </p:nvCxnSpPr>
              <p:spPr>
                <a:xfrm flipH="1">
                  <a:off x="14654334" y="6382168"/>
                  <a:ext cx="162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echte verbindingslijn 56"/>
                <p:cNvCxnSpPr/>
                <p:nvPr userDrawn="1"/>
              </p:nvCxnSpPr>
              <p:spPr>
                <a:xfrm>
                  <a:off x="14689188" y="6382168"/>
                  <a:ext cx="0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echte verbindingslijn 57"/>
                <p:cNvCxnSpPr/>
                <p:nvPr userDrawn="1"/>
              </p:nvCxnSpPr>
              <p:spPr>
                <a:xfrm>
                  <a:off x="14619892" y="6382040"/>
                  <a:ext cx="0" cy="8577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echte verbindingslijn 58"/>
                <p:cNvCxnSpPr/>
                <p:nvPr userDrawn="1"/>
              </p:nvCxnSpPr>
              <p:spPr>
                <a:xfrm flipH="1">
                  <a:off x="14593115" y="6400164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Rechte verbindingslijn 59"/>
                <p:cNvCxnSpPr/>
                <p:nvPr userDrawn="1"/>
              </p:nvCxnSpPr>
              <p:spPr>
                <a:xfrm flipH="1">
                  <a:off x="14593115" y="6423860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Rechte verbindingslijn 60"/>
                <p:cNvCxnSpPr/>
                <p:nvPr userDrawn="1"/>
              </p:nvCxnSpPr>
              <p:spPr>
                <a:xfrm flipH="1">
                  <a:off x="14593115" y="6447556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Rectangle 13"/>
                <p:cNvSpPr>
                  <a:spLocks noChangeArrowheads="1"/>
                </p:cNvSpPr>
                <p:nvPr userDrawn="1"/>
              </p:nvSpPr>
              <p:spPr bwMode="auto">
                <a:xfrm>
                  <a:off x="14590283" y="6359138"/>
                  <a:ext cx="128657" cy="1934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1929FF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48" name="Groep 47"/>
              <p:cNvGrpSpPr/>
              <p:nvPr userDrawn="1"/>
            </p:nvGrpSpPr>
            <p:grpSpPr>
              <a:xfrm>
                <a:off x="12529899" y="6421402"/>
                <a:ext cx="97399" cy="97399"/>
                <a:chOff x="14546483" y="5323041"/>
                <a:chExt cx="242460" cy="242460"/>
              </a:xfrm>
            </p:grpSpPr>
            <p:sp>
              <p:nvSpPr>
                <p:cNvPr id="49" name="Rechthoek 48"/>
                <p:cNvSpPr/>
                <p:nvPr userDrawn="1"/>
              </p:nvSpPr>
              <p:spPr>
                <a:xfrm>
                  <a:off x="14546483" y="5323041"/>
                  <a:ext cx="242460" cy="24246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0A4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50" name="Groep 49"/>
                <p:cNvGrpSpPr/>
                <p:nvPr userDrawn="1"/>
              </p:nvGrpSpPr>
              <p:grpSpPr>
                <a:xfrm>
                  <a:off x="14568035" y="5357790"/>
                  <a:ext cx="199836" cy="175225"/>
                  <a:chOff x="14559757" y="5349611"/>
                  <a:chExt cx="216392" cy="191641"/>
                </a:xfrm>
              </p:grpSpPr>
              <p:sp>
                <p:nvSpPr>
                  <p:cNvPr id="51" name="Parallellogram 50"/>
                  <p:cNvSpPr/>
                  <p:nvPr userDrawn="1"/>
                </p:nvSpPr>
                <p:spPr>
                  <a:xfrm>
                    <a:off x="14559757" y="5369222"/>
                    <a:ext cx="214316" cy="147762"/>
                  </a:xfrm>
                  <a:prstGeom prst="parallelogram">
                    <a:avLst>
                      <a:gd name="adj" fmla="val 93909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52" name="Parallellogram 51"/>
                  <p:cNvSpPr/>
                  <p:nvPr userDrawn="1"/>
                </p:nvSpPr>
                <p:spPr>
                  <a:xfrm flipH="1">
                    <a:off x="14561833" y="5349611"/>
                    <a:ext cx="214316" cy="191641"/>
                  </a:xfrm>
                  <a:prstGeom prst="parallelogram">
                    <a:avLst>
                      <a:gd name="adj" fmla="val 68946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sp>
          <p:nvSpPr>
            <p:cNvPr id="17" name="Rechthoek 16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CHART</a:t>
              </a:r>
            </a:p>
          </p:txBody>
        </p:sp>
        <p:sp>
          <p:nvSpPr>
            <p:cNvPr id="25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 chart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6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</a:t>
              </a: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graph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7" name="Ovaal 26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28" name="Ovaal 27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29" name="Rechte verbindingslijn 28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30" name="Rechte verbindingslijn 29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31" name="Rechte verbindingslijn 30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sp>
          <p:nvSpPr>
            <p:cNvPr id="32" name="Tekstvak 33"/>
            <p:cNvSpPr txBox="1"/>
            <p:nvPr userDrawn="1"/>
          </p:nvSpPr>
          <p:spPr>
            <a:xfrm>
              <a:off x="12479311" y="5259838"/>
              <a:ext cx="2588841" cy="447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chart,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‘Edit data’</a:t>
              </a:r>
            </a:p>
          </p:txBody>
        </p:sp>
        <p:cxnSp>
          <p:nvCxnSpPr>
            <p:cNvPr id="33" name="Rechte verbindingslijn 32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34" name="Groep 33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38" name="Afgeronde rechthoek 37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9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40" name="Rechte verbindingslijn 39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Gelijkbenige driehoek 40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35" name="Rechthoek 34"/>
            <p:cNvSpPr/>
            <p:nvPr userDrawn="1"/>
          </p:nvSpPr>
          <p:spPr>
            <a:xfrm>
              <a:off x="12483705" y="4856599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EDIT CHART</a:t>
              </a:r>
            </a:p>
          </p:txBody>
        </p:sp>
        <p:cxnSp>
          <p:nvCxnSpPr>
            <p:cNvPr id="36" name="Rechte verbindingslijn 35"/>
            <p:cNvCxnSpPr/>
            <p:nvPr userDrawn="1"/>
          </p:nvCxnSpPr>
          <p:spPr>
            <a:xfrm>
              <a:off x="12487778" y="5145063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37" name="Picture 3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4186" y="6395104"/>
              <a:ext cx="158644" cy="2564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0" name="Afbeelding 8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91" name="Rechte verbindingslijn 90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527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2DFF-0208-4506-A375-8DCEF45CA7AE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Tijdelijke aanduiding voor grafiek 15"/>
          <p:cNvSpPr>
            <a:spLocks noGrp="1"/>
          </p:cNvSpPr>
          <p:nvPr>
            <p:ph type="chart" sz="quarter" idx="13" hasCustomPrompt="1"/>
          </p:nvPr>
        </p:nvSpPr>
        <p:spPr>
          <a:xfrm>
            <a:off x="649705" y="2105526"/>
            <a:ext cx="10875159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21" name="Tijdelijke aanduiding voor verticale tekst 2"/>
          <p:cNvSpPr>
            <a:spLocks noGrp="1"/>
          </p:cNvSpPr>
          <p:nvPr>
            <p:ph type="body" orient="vert" idx="24" hasCustomPrompt="1"/>
          </p:nvPr>
        </p:nvSpPr>
        <p:spPr>
          <a:xfrm>
            <a:off x="649292" y="1529508"/>
            <a:ext cx="10875960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grpSp>
        <p:nvGrpSpPr>
          <p:cNvPr id="10" name="Instruction Chart &amp; Edit"/>
          <p:cNvGrpSpPr/>
          <p:nvPr userDrawn="1"/>
        </p:nvGrpSpPr>
        <p:grpSpPr>
          <a:xfrm>
            <a:off x="12336914" y="-5444"/>
            <a:ext cx="2697278" cy="6868888"/>
            <a:chOff x="12382788" y="-5444"/>
            <a:chExt cx="2697278" cy="6868888"/>
          </a:xfrm>
        </p:grpSpPr>
        <p:grpSp>
          <p:nvGrpSpPr>
            <p:cNvPr id="11" name="Groep 10"/>
            <p:cNvGrpSpPr/>
            <p:nvPr userDrawn="1"/>
          </p:nvGrpSpPr>
          <p:grpSpPr>
            <a:xfrm>
              <a:off x="12382788" y="1480224"/>
              <a:ext cx="689983" cy="573048"/>
              <a:chOff x="15171969" y="1587338"/>
              <a:chExt cx="755407" cy="627385"/>
            </a:xfrm>
          </p:grpSpPr>
          <p:sp>
            <p:nvSpPr>
              <p:cNvPr id="70" name="Rechthoek 962"/>
              <p:cNvSpPr/>
              <p:nvPr userDrawn="1"/>
            </p:nvSpPr>
            <p:spPr>
              <a:xfrm>
                <a:off x="15171969" y="2008934"/>
                <a:ext cx="755407" cy="205789"/>
              </a:xfrm>
              <a:custGeom>
                <a:avLst/>
                <a:gdLst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664132 w 664132"/>
                  <a:gd name="connsiteY2" fmla="*/ 27778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664132"/>
                  <a:gd name="connsiteY0" fmla="*/ 0 h 290487"/>
                  <a:gd name="connsiteX1" fmla="*/ 664132 w 664132"/>
                  <a:gd name="connsiteY1" fmla="*/ 0 h 290487"/>
                  <a:gd name="connsiteX2" fmla="*/ 333932 w 664132"/>
                  <a:gd name="connsiteY2" fmla="*/ 290487 h 290487"/>
                  <a:gd name="connsiteX3" fmla="*/ 0 w 664132"/>
                  <a:gd name="connsiteY3" fmla="*/ 277787 h 290487"/>
                  <a:gd name="connsiteX4" fmla="*/ 0 w 664132"/>
                  <a:gd name="connsiteY4" fmla="*/ 0 h 290487"/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575232 w 664132"/>
                  <a:gd name="connsiteY2" fmla="*/ 27143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708582"/>
                  <a:gd name="connsiteY0" fmla="*/ 0 h 277787"/>
                  <a:gd name="connsiteX1" fmla="*/ 708582 w 708582"/>
                  <a:gd name="connsiteY1" fmla="*/ 31750 h 277787"/>
                  <a:gd name="connsiteX2" fmla="*/ 575232 w 708582"/>
                  <a:gd name="connsiteY2" fmla="*/ 271437 h 277787"/>
                  <a:gd name="connsiteX3" fmla="*/ 0 w 708582"/>
                  <a:gd name="connsiteY3" fmla="*/ 277787 h 277787"/>
                  <a:gd name="connsiteX4" fmla="*/ 0 w 708582"/>
                  <a:gd name="connsiteY4" fmla="*/ 0 h 277787"/>
                  <a:gd name="connsiteX0" fmla="*/ 228600 w 708582"/>
                  <a:gd name="connsiteY0" fmla="*/ 6350 h 246037"/>
                  <a:gd name="connsiteX1" fmla="*/ 708582 w 708582"/>
                  <a:gd name="connsiteY1" fmla="*/ 0 h 246037"/>
                  <a:gd name="connsiteX2" fmla="*/ 575232 w 708582"/>
                  <a:gd name="connsiteY2" fmla="*/ 239687 h 246037"/>
                  <a:gd name="connsiteX3" fmla="*/ 0 w 708582"/>
                  <a:gd name="connsiteY3" fmla="*/ 246037 h 246037"/>
                  <a:gd name="connsiteX4" fmla="*/ 228600 w 708582"/>
                  <a:gd name="connsiteY4" fmla="*/ 6350 h 246037"/>
                  <a:gd name="connsiteX0" fmla="*/ 228600 w 778432"/>
                  <a:gd name="connsiteY0" fmla="*/ 0 h 239687"/>
                  <a:gd name="connsiteX1" fmla="*/ 778432 w 778432"/>
                  <a:gd name="connsiteY1" fmla="*/ 25400 h 239687"/>
                  <a:gd name="connsiteX2" fmla="*/ 575232 w 778432"/>
                  <a:gd name="connsiteY2" fmla="*/ 233337 h 239687"/>
                  <a:gd name="connsiteX3" fmla="*/ 0 w 778432"/>
                  <a:gd name="connsiteY3" fmla="*/ 239687 h 239687"/>
                  <a:gd name="connsiteX4" fmla="*/ 228600 w 778432"/>
                  <a:gd name="connsiteY4" fmla="*/ 0 h 239687"/>
                  <a:gd name="connsiteX0" fmla="*/ 228600 w 778432"/>
                  <a:gd name="connsiteY0" fmla="*/ 0 h 214287"/>
                  <a:gd name="connsiteX1" fmla="*/ 778432 w 778432"/>
                  <a:gd name="connsiteY1" fmla="*/ 0 h 214287"/>
                  <a:gd name="connsiteX2" fmla="*/ 575232 w 778432"/>
                  <a:gd name="connsiteY2" fmla="*/ 207937 h 214287"/>
                  <a:gd name="connsiteX3" fmla="*/ 0 w 778432"/>
                  <a:gd name="connsiteY3" fmla="*/ 214287 h 214287"/>
                  <a:gd name="connsiteX4" fmla="*/ 228600 w 778432"/>
                  <a:gd name="connsiteY4" fmla="*/ 0 h 214287"/>
                  <a:gd name="connsiteX0" fmla="*/ 228600 w 730724"/>
                  <a:gd name="connsiteY0" fmla="*/ 3975 h 218262"/>
                  <a:gd name="connsiteX1" fmla="*/ 730724 w 730724"/>
                  <a:gd name="connsiteY1" fmla="*/ 0 h 218262"/>
                  <a:gd name="connsiteX2" fmla="*/ 575232 w 730724"/>
                  <a:gd name="connsiteY2" fmla="*/ 211912 h 218262"/>
                  <a:gd name="connsiteX3" fmla="*/ 0 w 730724"/>
                  <a:gd name="connsiteY3" fmla="*/ 218262 h 218262"/>
                  <a:gd name="connsiteX4" fmla="*/ 228600 w 730724"/>
                  <a:gd name="connsiteY4" fmla="*/ 3975 h 218262"/>
                  <a:gd name="connsiteX0" fmla="*/ 252454 w 754578"/>
                  <a:gd name="connsiteY0" fmla="*/ 3975 h 211912"/>
                  <a:gd name="connsiteX1" fmla="*/ 754578 w 754578"/>
                  <a:gd name="connsiteY1" fmla="*/ 0 h 211912"/>
                  <a:gd name="connsiteX2" fmla="*/ 599086 w 754578"/>
                  <a:gd name="connsiteY2" fmla="*/ 211912 h 211912"/>
                  <a:gd name="connsiteX3" fmla="*/ 0 w 754578"/>
                  <a:gd name="connsiteY3" fmla="*/ 210311 h 211912"/>
                  <a:gd name="connsiteX4" fmla="*/ 252454 w 754578"/>
                  <a:gd name="connsiteY4" fmla="*/ 3975 h 211912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599086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754578"/>
                  <a:gd name="connsiteY0" fmla="*/ 0 h 223840"/>
                  <a:gd name="connsiteX1" fmla="*/ 754578 w 754578"/>
                  <a:gd name="connsiteY1" fmla="*/ 7952 h 223840"/>
                  <a:gd name="connsiteX2" fmla="*/ 654745 w 754578"/>
                  <a:gd name="connsiteY2" fmla="*/ 223840 h 223840"/>
                  <a:gd name="connsiteX3" fmla="*/ 0 w 754578"/>
                  <a:gd name="connsiteY3" fmla="*/ 218263 h 223840"/>
                  <a:gd name="connsiteX4" fmla="*/ 172941 w 754578"/>
                  <a:gd name="connsiteY4" fmla="*/ 0 h 223840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646793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818189"/>
                  <a:gd name="connsiteY0" fmla="*/ 0 h 219864"/>
                  <a:gd name="connsiteX1" fmla="*/ 818189 w 818189"/>
                  <a:gd name="connsiteY1" fmla="*/ 31806 h 219864"/>
                  <a:gd name="connsiteX2" fmla="*/ 646793 w 818189"/>
                  <a:gd name="connsiteY2" fmla="*/ 219864 h 219864"/>
                  <a:gd name="connsiteX3" fmla="*/ 0 w 818189"/>
                  <a:gd name="connsiteY3" fmla="*/ 218263 h 219864"/>
                  <a:gd name="connsiteX4" fmla="*/ 172941 w 818189"/>
                  <a:gd name="connsiteY4" fmla="*/ 0 h 219864"/>
                  <a:gd name="connsiteX0" fmla="*/ 172941 w 806262"/>
                  <a:gd name="connsiteY0" fmla="*/ 0 h 219864"/>
                  <a:gd name="connsiteX1" fmla="*/ 806262 w 806262"/>
                  <a:gd name="connsiteY1" fmla="*/ 11928 h 219864"/>
                  <a:gd name="connsiteX2" fmla="*/ 646793 w 806262"/>
                  <a:gd name="connsiteY2" fmla="*/ 219864 h 219864"/>
                  <a:gd name="connsiteX3" fmla="*/ 0 w 806262"/>
                  <a:gd name="connsiteY3" fmla="*/ 218263 h 219864"/>
                  <a:gd name="connsiteX4" fmla="*/ 172941 w 806262"/>
                  <a:gd name="connsiteY4" fmla="*/ 0 h 219864"/>
                  <a:gd name="connsiteX0" fmla="*/ 172941 w 798310"/>
                  <a:gd name="connsiteY0" fmla="*/ 0 h 219864"/>
                  <a:gd name="connsiteX1" fmla="*/ 798310 w 798310"/>
                  <a:gd name="connsiteY1" fmla="*/ 15903 h 219864"/>
                  <a:gd name="connsiteX2" fmla="*/ 646793 w 798310"/>
                  <a:gd name="connsiteY2" fmla="*/ 219864 h 219864"/>
                  <a:gd name="connsiteX3" fmla="*/ 0 w 798310"/>
                  <a:gd name="connsiteY3" fmla="*/ 218263 h 219864"/>
                  <a:gd name="connsiteX4" fmla="*/ 172941 w 798310"/>
                  <a:gd name="connsiteY4" fmla="*/ 0 h 219864"/>
                  <a:gd name="connsiteX0" fmla="*/ 172941 w 798310"/>
                  <a:gd name="connsiteY0" fmla="*/ 0 h 259620"/>
                  <a:gd name="connsiteX1" fmla="*/ 798310 w 798310"/>
                  <a:gd name="connsiteY1" fmla="*/ 15903 h 259620"/>
                  <a:gd name="connsiteX2" fmla="*/ 614988 w 798310"/>
                  <a:gd name="connsiteY2" fmla="*/ 259620 h 259620"/>
                  <a:gd name="connsiteX3" fmla="*/ 0 w 798310"/>
                  <a:gd name="connsiteY3" fmla="*/ 218263 h 259620"/>
                  <a:gd name="connsiteX4" fmla="*/ 172941 w 798310"/>
                  <a:gd name="connsiteY4" fmla="*/ 0 h 259620"/>
                  <a:gd name="connsiteX0" fmla="*/ 188843 w 814212"/>
                  <a:gd name="connsiteY0" fmla="*/ 0 h 259620"/>
                  <a:gd name="connsiteX1" fmla="*/ 814212 w 814212"/>
                  <a:gd name="connsiteY1" fmla="*/ 15903 h 259620"/>
                  <a:gd name="connsiteX2" fmla="*/ 630890 w 814212"/>
                  <a:gd name="connsiteY2" fmla="*/ 259620 h 259620"/>
                  <a:gd name="connsiteX3" fmla="*/ 0 w 814212"/>
                  <a:gd name="connsiteY3" fmla="*/ 254043 h 259620"/>
                  <a:gd name="connsiteX4" fmla="*/ 188843 w 814212"/>
                  <a:gd name="connsiteY4" fmla="*/ 0 h 259620"/>
                  <a:gd name="connsiteX0" fmla="*/ 208721 w 834090"/>
                  <a:gd name="connsiteY0" fmla="*/ 0 h 259620"/>
                  <a:gd name="connsiteX1" fmla="*/ 834090 w 834090"/>
                  <a:gd name="connsiteY1" fmla="*/ 15903 h 259620"/>
                  <a:gd name="connsiteX2" fmla="*/ 650768 w 834090"/>
                  <a:gd name="connsiteY2" fmla="*/ 259620 h 259620"/>
                  <a:gd name="connsiteX3" fmla="*/ 0 w 834090"/>
                  <a:gd name="connsiteY3" fmla="*/ 254043 h 259620"/>
                  <a:gd name="connsiteX4" fmla="*/ 208721 w 834090"/>
                  <a:gd name="connsiteY4" fmla="*/ 0 h 259620"/>
                  <a:gd name="connsiteX0" fmla="*/ 268356 w 893725"/>
                  <a:gd name="connsiteY0" fmla="*/ 0 h 259620"/>
                  <a:gd name="connsiteX1" fmla="*/ 893725 w 893725"/>
                  <a:gd name="connsiteY1" fmla="*/ 15903 h 259620"/>
                  <a:gd name="connsiteX2" fmla="*/ 710403 w 893725"/>
                  <a:gd name="connsiteY2" fmla="*/ 259620 h 259620"/>
                  <a:gd name="connsiteX3" fmla="*/ 0 w 893725"/>
                  <a:gd name="connsiteY3" fmla="*/ 254043 h 259620"/>
                  <a:gd name="connsiteX4" fmla="*/ 268356 w 893725"/>
                  <a:gd name="connsiteY4" fmla="*/ 0 h 259620"/>
                  <a:gd name="connsiteX0" fmla="*/ 260405 w 885774"/>
                  <a:gd name="connsiteY0" fmla="*/ 0 h 259620"/>
                  <a:gd name="connsiteX1" fmla="*/ 885774 w 885774"/>
                  <a:gd name="connsiteY1" fmla="*/ 15903 h 259620"/>
                  <a:gd name="connsiteX2" fmla="*/ 702452 w 885774"/>
                  <a:gd name="connsiteY2" fmla="*/ 259620 h 259620"/>
                  <a:gd name="connsiteX3" fmla="*/ 0 w 885774"/>
                  <a:gd name="connsiteY3" fmla="*/ 254043 h 259620"/>
                  <a:gd name="connsiteX4" fmla="*/ 260405 w 885774"/>
                  <a:gd name="connsiteY4" fmla="*/ 0 h 259620"/>
                  <a:gd name="connsiteX0" fmla="*/ 220648 w 885774"/>
                  <a:gd name="connsiteY0" fmla="*/ 0 h 243717"/>
                  <a:gd name="connsiteX1" fmla="*/ 885774 w 885774"/>
                  <a:gd name="connsiteY1" fmla="*/ 0 h 243717"/>
                  <a:gd name="connsiteX2" fmla="*/ 702452 w 885774"/>
                  <a:gd name="connsiteY2" fmla="*/ 243717 h 243717"/>
                  <a:gd name="connsiteX3" fmla="*/ 0 w 885774"/>
                  <a:gd name="connsiteY3" fmla="*/ 238140 h 243717"/>
                  <a:gd name="connsiteX4" fmla="*/ 220648 w 885774"/>
                  <a:gd name="connsiteY4" fmla="*/ 0 h 24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774" h="243717">
                    <a:moveTo>
                      <a:pt x="220648" y="0"/>
                    </a:moveTo>
                    <a:lnTo>
                      <a:pt x="885774" y="0"/>
                    </a:lnTo>
                    <a:lnTo>
                      <a:pt x="702452" y="243717"/>
                    </a:lnTo>
                    <a:lnTo>
                      <a:pt x="0" y="238140"/>
                    </a:lnTo>
                    <a:lnTo>
                      <a:pt x="220648" y="0"/>
                    </a:lnTo>
                    <a:close/>
                  </a:path>
                </a:pathLst>
              </a:custGeom>
              <a:solidFill>
                <a:srgbClr val="FFFFFF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>
                <a:softEdge rad="31750"/>
              </a:effectLst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71" name="Groep 70"/>
              <p:cNvGrpSpPr/>
              <p:nvPr userDrawn="1"/>
            </p:nvGrpSpPr>
            <p:grpSpPr>
              <a:xfrm>
                <a:off x="15281106" y="1587338"/>
                <a:ext cx="511775" cy="560304"/>
                <a:chOff x="10604642" y="969717"/>
                <a:chExt cx="1290643" cy="1427163"/>
              </a:xfrm>
            </p:grpSpPr>
            <p:grpSp>
              <p:nvGrpSpPr>
                <p:cNvPr id="72" name="Group 879"/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10604642" y="969717"/>
                  <a:ext cx="1290643" cy="1427163"/>
                  <a:chOff x="4798" y="1515"/>
                  <a:chExt cx="813" cy="899"/>
                </a:xfrm>
              </p:grpSpPr>
              <p:sp>
                <p:nvSpPr>
                  <p:cNvPr id="74" name="Freeform 886"/>
                  <p:cNvSpPr>
                    <a:spLocks/>
                  </p:cNvSpPr>
                  <p:nvPr userDrawn="1"/>
                </p:nvSpPr>
                <p:spPr bwMode="auto">
                  <a:xfrm>
                    <a:off x="5269" y="1515"/>
                    <a:ext cx="71" cy="898"/>
                  </a:xfrm>
                  <a:custGeom>
                    <a:avLst/>
                    <a:gdLst>
                      <a:gd name="T0" fmla="*/ 282 w 282"/>
                      <a:gd name="T1" fmla="*/ 0 h 3595"/>
                      <a:gd name="T2" fmla="*/ 282 w 282"/>
                      <a:gd name="T3" fmla="*/ 3138 h 3595"/>
                      <a:gd name="T4" fmla="*/ 0 w 282"/>
                      <a:gd name="T5" fmla="*/ 3595 h 3595"/>
                      <a:gd name="T6" fmla="*/ 0 w 282"/>
                      <a:gd name="T7" fmla="*/ 285 h 3595"/>
                      <a:gd name="T8" fmla="*/ 282 w 282"/>
                      <a:gd name="T9" fmla="*/ 0 h 3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2" h="3595">
                        <a:moveTo>
                          <a:pt x="282" y="0"/>
                        </a:moveTo>
                        <a:lnTo>
                          <a:pt x="282" y="3138"/>
                        </a:lnTo>
                        <a:lnTo>
                          <a:pt x="0" y="3595"/>
                        </a:lnTo>
                        <a:lnTo>
                          <a:pt x="0" y="285"/>
                        </a:lnTo>
                        <a:lnTo>
                          <a:pt x="282" y="0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tangle 880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515"/>
                    <a:ext cx="813" cy="899"/>
                  </a:xfrm>
                  <a:prstGeom prst="rect">
                    <a:avLst/>
                  </a:prstGeom>
                  <a:noFill/>
                  <a:ln w="0">
                    <a:noFill/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tangle 881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857"/>
                    <a:ext cx="228" cy="55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002060"/>
                      </a:gs>
                      <a:gs pos="100000">
                        <a:srgbClr val="1929FF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7" name="Freeform 882"/>
                  <p:cNvSpPr>
                    <a:spLocks/>
                  </p:cNvSpPr>
                  <p:nvPr userDrawn="1"/>
                </p:nvSpPr>
                <p:spPr bwMode="auto">
                  <a:xfrm>
                    <a:off x="4798" y="1771"/>
                    <a:ext cx="314" cy="86"/>
                  </a:xfrm>
                  <a:custGeom>
                    <a:avLst/>
                    <a:gdLst>
                      <a:gd name="T0" fmla="*/ 411 w 1255"/>
                      <a:gd name="T1" fmla="*/ 0 h 342"/>
                      <a:gd name="T2" fmla="*/ 1255 w 1255"/>
                      <a:gd name="T3" fmla="*/ 0 h 342"/>
                      <a:gd name="T4" fmla="*/ 913 w 1255"/>
                      <a:gd name="T5" fmla="*/ 342 h 342"/>
                      <a:gd name="T6" fmla="*/ 0 w 1255"/>
                      <a:gd name="T7" fmla="*/ 342 h 342"/>
                      <a:gd name="T8" fmla="*/ 411 w 1255"/>
                      <a:gd name="T9" fmla="*/ 0 h 3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5" h="342">
                        <a:moveTo>
                          <a:pt x="411" y="0"/>
                        </a:moveTo>
                        <a:lnTo>
                          <a:pt x="1255" y="0"/>
                        </a:lnTo>
                        <a:lnTo>
                          <a:pt x="913" y="342"/>
                        </a:lnTo>
                        <a:lnTo>
                          <a:pt x="0" y="342"/>
                        </a:lnTo>
                        <a:lnTo>
                          <a:pt x="411" y="0"/>
                        </a:lnTo>
                        <a:close/>
                      </a:path>
                    </a:pathLst>
                  </a:custGeom>
                  <a:solidFill>
                    <a:srgbClr val="0039A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8" name="Freeform 883"/>
                  <p:cNvSpPr>
                    <a:spLocks/>
                  </p:cNvSpPr>
                  <p:nvPr userDrawn="1"/>
                </p:nvSpPr>
                <p:spPr bwMode="auto">
                  <a:xfrm>
                    <a:off x="5026" y="1771"/>
                    <a:ext cx="85" cy="642"/>
                  </a:xfrm>
                  <a:custGeom>
                    <a:avLst/>
                    <a:gdLst>
                      <a:gd name="T0" fmla="*/ 342 w 342"/>
                      <a:gd name="T1" fmla="*/ 0 h 2568"/>
                      <a:gd name="T2" fmla="*/ 342 w 342"/>
                      <a:gd name="T3" fmla="*/ 2111 h 2568"/>
                      <a:gd name="T4" fmla="*/ 0 w 342"/>
                      <a:gd name="T5" fmla="*/ 2568 h 2568"/>
                      <a:gd name="T6" fmla="*/ 0 w 342"/>
                      <a:gd name="T7" fmla="*/ 342 h 2568"/>
                      <a:gd name="T8" fmla="*/ 342 w 342"/>
                      <a:gd name="T9" fmla="*/ 0 h 2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568">
                        <a:moveTo>
                          <a:pt x="342" y="0"/>
                        </a:moveTo>
                        <a:lnTo>
                          <a:pt x="342" y="2111"/>
                        </a:lnTo>
                        <a:lnTo>
                          <a:pt x="0" y="2568"/>
                        </a:lnTo>
                        <a:lnTo>
                          <a:pt x="0" y="342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00007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9" name="Freeform 884"/>
                  <p:cNvSpPr>
                    <a:spLocks/>
                  </p:cNvSpPr>
                  <p:nvPr userDrawn="1"/>
                </p:nvSpPr>
                <p:spPr bwMode="auto">
                  <a:xfrm>
                    <a:off x="5054" y="1515"/>
                    <a:ext cx="286" cy="72"/>
                  </a:xfrm>
                  <a:custGeom>
                    <a:avLst/>
                    <a:gdLst>
                      <a:gd name="T0" fmla="*/ 318 w 1140"/>
                      <a:gd name="T1" fmla="*/ 0 h 289"/>
                      <a:gd name="T2" fmla="*/ 1140 w 1140"/>
                      <a:gd name="T3" fmla="*/ 0 h 289"/>
                      <a:gd name="T4" fmla="*/ 855 w 1140"/>
                      <a:gd name="T5" fmla="*/ 289 h 289"/>
                      <a:gd name="T6" fmla="*/ 0 w 1140"/>
                      <a:gd name="T7" fmla="*/ 289 h 289"/>
                      <a:gd name="T8" fmla="*/ 318 w 1140"/>
                      <a:gd name="T9" fmla="*/ 0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40" h="289">
                        <a:moveTo>
                          <a:pt x="318" y="0"/>
                        </a:moveTo>
                        <a:lnTo>
                          <a:pt x="1140" y="0"/>
                        </a:lnTo>
                        <a:lnTo>
                          <a:pt x="855" y="289"/>
                        </a:lnTo>
                        <a:lnTo>
                          <a:pt x="0" y="289"/>
                        </a:lnTo>
                        <a:lnTo>
                          <a:pt x="318" y="0"/>
                        </a:lnTo>
                        <a:close/>
                      </a:path>
                    </a:pathLst>
                  </a:custGeom>
                  <a:solidFill>
                    <a:srgbClr val="EEFF2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0" name="Rectangle 885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054" y="1587"/>
                    <a:ext cx="215" cy="82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FFC000"/>
                      </a:gs>
                      <a:gs pos="100000">
                        <a:srgbClr val="FFFF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1" name="Rectangle 887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298" y="1771"/>
                    <a:ext cx="228" cy="643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B80004"/>
                      </a:gs>
                      <a:gs pos="100000">
                        <a:srgbClr val="FF00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2" name="Freeform 888"/>
                  <p:cNvSpPr>
                    <a:spLocks/>
                  </p:cNvSpPr>
                  <p:nvPr userDrawn="1"/>
                </p:nvSpPr>
                <p:spPr bwMode="auto">
                  <a:xfrm>
                    <a:off x="5526" y="1686"/>
                    <a:ext cx="85" cy="727"/>
                  </a:xfrm>
                  <a:custGeom>
                    <a:avLst/>
                    <a:gdLst>
                      <a:gd name="T0" fmla="*/ 342 w 342"/>
                      <a:gd name="T1" fmla="*/ 0 h 2911"/>
                      <a:gd name="T2" fmla="*/ 342 w 342"/>
                      <a:gd name="T3" fmla="*/ 2477 h 2911"/>
                      <a:gd name="T4" fmla="*/ 0 w 342"/>
                      <a:gd name="T5" fmla="*/ 2911 h 2911"/>
                      <a:gd name="T6" fmla="*/ 0 w 342"/>
                      <a:gd name="T7" fmla="*/ 334 h 2911"/>
                      <a:gd name="T8" fmla="*/ 342 w 342"/>
                      <a:gd name="T9" fmla="*/ 0 h 29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911">
                        <a:moveTo>
                          <a:pt x="342" y="0"/>
                        </a:moveTo>
                        <a:lnTo>
                          <a:pt x="342" y="2477"/>
                        </a:lnTo>
                        <a:lnTo>
                          <a:pt x="0" y="2911"/>
                        </a:lnTo>
                        <a:lnTo>
                          <a:pt x="0" y="334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C2001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  <p:sp>
              <p:nvSpPr>
                <p:cNvPr id="73" name="Vrije vorm 72"/>
                <p:cNvSpPr/>
                <p:nvPr userDrawn="1"/>
              </p:nvSpPr>
              <p:spPr>
                <a:xfrm>
                  <a:off x="11389225" y="1241176"/>
                  <a:ext cx="506025" cy="137883"/>
                </a:xfrm>
                <a:custGeom>
                  <a:avLst/>
                  <a:gdLst>
                    <a:gd name="connsiteX0" fmla="*/ 0 w 508407"/>
                    <a:gd name="connsiteY0" fmla="*/ 142646 h 146304"/>
                    <a:gd name="connsiteX1" fmla="*/ 369418 w 508407"/>
                    <a:gd name="connsiteY1" fmla="*/ 146304 h 146304"/>
                    <a:gd name="connsiteX2" fmla="*/ 508407 w 508407"/>
                    <a:gd name="connsiteY2" fmla="*/ 0 h 146304"/>
                    <a:gd name="connsiteX3" fmla="*/ 168250 w 508407"/>
                    <a:gd name="connsiteY3" fmla="*/ 0 h 146304"/>
                    <a:gd name="connsiteX4" fmla="*/ 0 w 508407"/>
                    <a:gd name="connsiteY4" fmla="*/ 142646 h 146304"/>
                    <a:gd name="connsiteX0" fmla="*/ 0 w 508407"/>
                    <a:gd name="connsiteY0" fmla="*/ 142646 h 142646"/>
                    <a:gd name="connsiteX1" fmla="*/ 376562 w 508407"/>
                    <a:gd name="connsiteY1" fmla="*/ 136779 h 142646"/>
                    <a:gd name="connsiteX2" fmla="*/ 508407 w 508407"/>
                    <a:gd name="connsiteY2" fmla="*/ 0 h 142646"/>
                    <a:gd name="connsiteX3" fmla="*/ 168250 w 508407"/>
                    <a:gd name="connsiteY3" fmla="*/ 0 h 142646"/>
                    <a:gd name="connsiteX4" fmla="*/ 0 w 508407"/>
                    <a:gd name="connsiteY4" fmla="*/ 142646 h 142646"/>
                    <a:gd name="connsiteX0" fmla="*/ 0 w 506025"/>
                    <a:gd name="connsiteY0" fmla="*/ 137883 h 137883"/>
                    <a:gd name="connsiteX1" fmla="*/ 374180 w 506025"/>
                    <a:gd name="connsiteY1" fmla="*/ 136779 h 137883"/>
                    <a:gd name="connsiteX2" fmla="*/ 506025 w 506025"/>
                    <a:gd name="connsiteY2" fmla="*/ 0 h 137883"/>
                    <a:gd name="connsiteX3" fmla="*/ 165868 w 506025"/>
                    <a:gd name="connsiteY3" fmla="*/ 0 h 137883"/>
                    <a:gd name="connsiteX4" fmla="*/ 0 w 506025"/>
                    <a:gd name="connsiteY4" fmla="*/ 137883 h 13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6025" h="137883">
                      <a:moveTo>
                        <a:pt x="0" y="137883"/>
                      </a:moveTo>
                      <a:lnTo>
                        <a:pt x="374180" y="136779"/>
                      </a:lnTo>
                      <a:lnTo>
                        <a:pt x="506025" y="0"/>
                      </a:lnTo>
                      <a:lnTo>
                        <a:pt x="165868" y="0"/>
                      </a:lnTo>
                      <a:lnTo>
                        <a:pt x="0" y="13788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12" name="Groep 11"/>
            <p:cNvGrpSpPr/>
            <p:nvPr userDrawn="1"/>
          </p:nvGrpSpPr>
          <p:grpSpPr>
            <a:xfrm>
              <a:off x="12487778" y="6003628"/>
              <a:ext cx="1980859" cy="542924"/>
              <a:chOff x="12390702" y="6054428"/>
              <a:chExt cx="1980859" cy="542924"/>
            </a:xfrm>
          </p:grpSpPr>
          <p:sp>
            <p:nvSpPr>
              <p:cNvPr id="36" name="Rechthoek 35"/>
              <p:cNvSpPr/>
              <p:nvPr userDrawn="1"/>
            </p:nvSpPr>
            <p:spPr>
              <a:xfrm>
                <a:off x="12402284" y="6054428"/>
                <a:ext cx="1969277" cy="542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37" name="Rechthoek 36"/>
              <p:cNvSpPr/>
              <p:nvPr userDrawn="1"/>
            </p:nvSpPr>
            <p:spPr>
              <a:xfrm>
                <a:off x="12662053" y="6062530"/>
                <a:ext cx="126829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Change chart type</a:t>
                </a:r>
              </a:p>
            </p:txBody>
          </p:sp>
          <p:sp>
            <p:nvSpPr>
              <p:cNvPr id="38" name="Gelijkbenige driehoek 37"/>
              <p:cNvSpPr/>
              <p:nvPr userDrawn="1"/>
            </p:nvSpPr>
            <p:spPr>
              <a:xfrm rot="5400000">
                <a:off x="14210471" y="6150144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39" name="Afgeronde rechthoek 38"/>
              <p:cNvSpPr/>
              <p:nvPr userDrawn="1"/>
            </p:nvSpPr>
            <p:spPr>
              <a:xfrm>
                <a:off x="12390702" y="6322741"/>
                <a:ext cx="1973675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Edit data</a:t>
                </a:r>
              </a:p>
            </p:txBody>
          </p:sp>
          <p:grpSp>
            <p:nvGrpSpPr>
              <p:cNvPr id="40" name="Groep 39"/>
              <p:cNvGrpSpPr/>
              <p:nvPr userDrawn="1"/>
            </p:nvGrpSpPr>
            <p:grpSpPr>
              <a:xfrm>
                <a:off x="12461788" y="6100226"/>
                <a:ext cx="204691" cy="170001"/>
                <a:chOff x="15171969" y="1587338"/>
                <a:chExt cx="755407" cy="627385"/>
              </a:xfrm>
            </p:grpSpPr>
            <p:sp>
              <p:nvSpPr>
                <p:cNvPr id="57" name="Rechthoek 962"/>
                <p:cNvSpPr/>
                <p:nvPr userDrawn="1"/>
              </p:nvSpPr>
              <p:spPr>
                <a:xfrm>
                  <a:off x="15171969" y="2008934"/>
                  <a:ext cx="755407" cy="205789"/>
                </a:xfrm>
                <a:custGeom>
                  <a:avLst/>
                  <a:gdLst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664132 w 664132"/>
                    <a:gd name="connsiteY2" fmla="*/ 27778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664132"/>
                    <a:gd name="connsiteY0" fmla="*/ 0 h 290487"/>
                    <a:gd name="connsiteX1" fmla="*/ 664132 w 664132"/>
                    <a:gd name="connsiteY1" fmla="*/ 0 h 290487"/>
                    <a:gd name="connsiteX2" fmla="*/ 333932 w 664132"/>
                    <a:gd name="connsiteY2" fmla="*/ 290487 h 290487"/>
                    <a:gd name="connsiteX3" fmla="*/ 0 w 664132"/>
                    <a:gd name="connsiteY3" fmla="*/ 277787 h 290487"/>
                    <a:gd name="connsiteX4" fmla="*/ 0 w 664132"/>
                    <a:gd name="connsiteY4" fmla="*/ 0 h 290487"/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575232 w 664132"/>
                    <a:gd name="connsiteY2" fmla="*/ 27143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708582"/>
                    <a:gd name="connsiteY0" fmla="*/ 0 h 277787"/>
                    <a:gd name="connsiteX1" fmla="*/ 708582 w 708582"/>
                    <a:gd name="connsiteY1" fmla="*/ 31750 h 277787"/>
                    <a:gd name="connsiteX2" fmla="*/ 575232 w 708582"/>
                    <a:gd name="connsiteY2" fmla="*/ 271437 h 277787"/>
                    <a:gd name="connsiteX3" fmla="*/ 0 w 708582"/>
                    <a:gd name="connsiteY3" fmla="*/ 277787 h 277787"/>
                    <a:gd name="connsiteX4" fmla="*/ 0 w 708582"/>
                    <a:gd name="connsiteY4" fmla="*/ 0 h 277787"/>
                    <a:gd name="connsiteX0" fmla="*/ 228600 w 708582"/>
                    <a:gd name="connsiteY0" fmla="*/ 6350 h 246037"/>
                    <a:gd name="connsiteX1" fmla="*/ 708582 w 708582"/>
                    <a:gd name="connsiteY1" fmla="*/ 0 h 246037"/>
                    <a:gd name="connsiteX2" fmla="*/ 575232 w 708582"/>
                    <a:gd name="connsiteY2" fmla="*/ 239687 h 246037"/>
                    <a:gd name="connsiteX3" fmla="*/ 0 w 708582"/>
                    <a:gd name="connsiteY3" fmla="*/ 246037 h 246037"/>
                    <a:gd name="connsiteX4" fmla="*/ 228600 w 708582"/>
                    <a:gd name="connsiteY4" fmla="*/ 6350 h 246037"/>
                    <a:gd name="connsiteX0" fmla="*/ 228600 w 778432"/>
                    <a:gd name="connsiteY0" fmla="*/ 0 h 239687"/>
                    <a:gd name="connsiteX1" fmla="*/ 778432 w 778432"/>
                    <a:gd name="connsiteY1" fmla="*/ 25400 h 239687"/>
                    <a:gd name="connsiteX2" fmla="*/ 575232 w 778432"/>
                    <a:gd name="connsiteY2" fmla="*/ 233337 h 239687"/>
                    <a:gd name="connsiteX3" fmla="*/ 0 w 778432"/>
                    <a:gd name="connsiteY3" fmla="*/ 239687 h 239687"/>
                    <a:gd name="connsiteX4" fmla="*/ 228600 w 778432"/>
                    <a:gd name="connsiteY4" fmla="*/ 0 h 239687"/>
                    <a:gd name="connsiteX0" fmla="*/ 228600 w 778432"/>
                    <a:gd name="connsiteY0" fmla="*/ 0 h 214287"/>
                    <a:gd name="connsiteX1" fmla="*/ 778432 w 778432"/>
                    <a:gd name="connsiteY1" fmla="*/ 0 h 214287"/>
                    <a:gd name="connsiteX2" fmla="*/ 575232 w 778432"/>
                    <a:gd name="connsiteY2" fmla="*/ 207937 h 214287"/>
                    <a:gd name="connsiteX3" fmla="*/ 0 w 778432"/>
                    <a:gd name="connsiteY3" fmla="*/ 214287 h 214287"/>
                    <a:gd name="connsiteX4" fmla="*/ 228600 w 778432"/>
                    <a:gd name="connsiteY4" fmla="*/ 0 h 214287"/>
                    <a:gd name="connsiteX0" fmla="*/ 228600 w 730724"/>
                    <a:gd name="connsiteY0" fmla="*/ 3975 h 218262"/>
                    <a:gd name="connsiteX1" fmla="*/ 730724 w 730724"/>
                    <a:gd name="connsiteY1" fmla="*/ 0 h 218262"/>
                    <a:gd name="connsiteX2" fmla="*/ 575232 w 730724"/>
                    <a:gd name="connsiteY2" fmla="*/ 211912 h 218262"/>
                    <a:gd name="connsiteX3" fmla="*/ 0 w 730724"/>
                    <a:gd name="connsiteY3" fmla="*/ 218262 h 218262"/>
                    <a:gd name="connsiteX4" fmla="*/ 228600 w 730724"/>
                    <a:gd name="connsiteY4" fmla="*/ 3975 h 218262"/>
                    <a:gd name="connsiteX0" fmla="*/ 252454 w 754578"/>
                    <a:gd name="connsiteY0" fmla="*/ 3975 h 211912"/>
                    <a:gd name="connsiteX1" fmla="*/ 754578 w 754578"/>
                    <a:gd name="connsiteY1" fmla="*/ 0 h 211912"/>
                    <a:gd name="connsiteX2" fmla="*/ 599086 w 754578"/>
                    <a:gd name="connsiteY2" fmla="*/ 211912 h 211912"/>
                    <a:gd name="connsiteX3" fmla="*/ 0 w 754578"/>
                    <a:gd name="connsiteY3" fmla="*/ 210311 h 211912"/>
                    <a:gd name="connsiteX4" fmla="*/ 252454 w 754578"/>
                    <a:gd name="connsiteY4" fmla="*/ 3975 h 211912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599086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754578"/>
                    <a:gd name="connsiteY0" fmla="*/ 0 h 223840"/>
                    <a:gd name="connsiteX1" fmla="*/ 754578 w 754578"/>
                    <a:gd name="connsiteY1" fmla="*/ 7952 h 223840"/>
                    <a:gd name="connsiteX2" fmla="*/ 654745 w 754578"/>
                    <a:gd name="connsiteY2" fmla="*/ 223840 h 223840"/>
                    <a:gd name="connsiteX3" fmla="*/ 0 w 754578"/>
                    <a:gd name="connsiteY3" fmla="*/ 218263 h 223840"/>
                    <a:gd name="connsiteX4" fmla="*/ 172941 w 754578"/>
                    <a:gd name="connsiteY4" fmla="*/ 0 h 223840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646793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818189"/>
                    <a:gd name="connsiteY0" fmla="*/ 0 h 219864"/>
                    <a:gd name="connsiteX1" fmla="*/ 818189 w 818189"/>
                    <a:gd name="connsiteY1" fmla="*/ 31806 h 219864"/>
                    <a:gd name="connsiteX2" fmla="*/ 646793 w 818189"/>
                    <a:gd name="connsiteY2" fmla="*/ 219864 h 219864"/>
                    <a:gd name="connsiteX3" fmla="*/ 0 w 818189"/>
                    <a:gd name="connsiteY3" fmla="*/ 218263 h 219864"/>
                    <a:gd name="connsiteX4" fmla="*/ 172941 w 818189"/>
                    <a:gd name="connsiteY4" fmla="*/ 0 h 219864"/>
                    <a:gd name="connsiteX0" fmla="*/ 172941 w 806262"/>
                    <a:gd name="connsiteY0" fmla="*/ 0 h 219864"/>
                    <a:gd name="connsiteX1" fmla="*/ 806262 w 806262"/>
                    <a:gd name="connsiteY1" fmla="*/ 11928 h 219864"/>
                    <a:gd name="connsiteX2" fmla="*/ 646793 w 806262"/>
                    <a:gd name="connsiteY2" fmla="*/ 219864 h 219864"/>
                    <a:gd name="connsiteX3" fmla="*/ 0 w 806262"/>
                    <a:gd name="connsiteY3" fmla="*/ 218263 h 219864"/>
                    <a:gd name="connsiteX4" fmla="*/ 172941 w 806262"/>
                    <a:gd name="connsiteY4" fmla="*/ 0 h 219864"/>
                    <a:gd name="connsiteX0" fmla="*/ 172941 w 798310"/>
                    <a:gd name="connsiteY0" fmla="*/ 0 h 219864"/>
                    <a:gd name="connsiteX1" fmla="*/ 798310 w 798310"/>
                    <a:gd name="connsiteY1" fmla="*/ 15903 h 219864"/>
                    <a:gd name="connsiteX2" fmla="*/ 646793 w 798310"/>
                    <a:gd name="connsiteY2" fmla="*/ 219864 h 219864"/>
                    <a:gd name="connsiteX3" fmla="*/ 0 w 798310"/>
                    <a:gd name="connsiteY3" fmla="*/ 218263 h 219864"/>
                    <a:gd name="connsiteX4" fmla="*/ 172941 w 798310"/>
                    <a:gd name="connsiteY4" fmla="*/ 0 h 219864"/>
                    <a:gd name="connsiteX0" fmla="*/ 172941 w 798310"/>
                    <a:gd name="connsiteY0" fmla="*/ 0 h 259620"/>
                    <a:gd name="connsiteX1" fmla="*/ 798310 w 798310"/>
                    <a:gd name="connsiteY1" fmla="*/ 15903 h 259620"/>
                    <a:gd name="connsiteX2" fmla="*/ 614988 w 798310"/>
                    <a:gd name="connsiteY2" fmla="*/ 259620 h 259620"/>
                    <a:gd name="connsiteX3" fmla="*/ 0 w 798310"/>
                    <a:gd name="connsiteY3" fmla="*/ 218263 h 259620"/>
                    <a:gd name="connsiteX4" fmla="*/ 172941 w 798310"/>
                    <a:gd name="connsiteY4" fmla="*/ 0 h 259620"/>
                    <a:gd name="connsiteX0" fmla="*/ 188843 w 814212"/>
                    <a:gd name="connsiteY0" fmla="*/ 0 h 259620"/>
                    <a:gd name="connsiteX1" fmla="*/ 814212 w 814212"/>
                    <a:gd name="connsiteY1" fmla="*/ 15903 h 259620"/>
                    <a:gd name="connsiteX2" fmla="*/ 630890 w 814212"/>
                    <a:gd name="connsiteY2" fmla="*/ 259620 h 259620"/>
                    <a:gd name="connsiteX3" fmla="*/ 0 w 814212"/>
                    <a:gd name="connsiteY3" fmla="*/ 254043 h 259620"/>
                    <a:gd name="connsiteX4" fmla="*/ 188843 w 814212"/>
                    <a:gd name="connsiteY4" fmla="*/ 0 h 259620"/>
                    <a:gd name="connsiteX0" fmla="*/ 208721 w 834090"/>
                    <a:gd name="connsiteY0" fmla="*/ 0 h 259620"/>
                    <a:gd name="connsiteX1" fmla="*/ 834090 w 834090"/>
                    <a:gd name="connsiteY1" fmla="*/ 15903 h 259620"/>
                    <a:gd name="connsiteX2" fmla="*/ 650768 w 834090"/>
                    <a:gd name="connsiteY2" fmla="*/ 259620 h 259620"/>
                    <a:gd name="connsiteX3" fmla="*/ 0 w 834090"/>
                    <a:gd name="connsiteY3" fmla="*/ 254043 h 259620"/>
                    <a:gd name="connsiteX4" fmla="*/ 208721 w 834090"/>
                    <a:gd name="connsiteY4" fmla="*/ 0 h 259620"/>
                    <a:gd name="connsiteX0" fmla="*/ 268356 w 893725"/>
                    <a:gd name="connsiteY0" fmla="*/ 0 h 259620"/>
                    <a:gd name="connsiteX1" fmla="*/ 893725 w 893725"/>
                    <a:gd name="connsiteY1" fmla="*/ 15903 h 259620"/>
                    <a:gd name="connsiteX2" fmla="*/ 710403 w 893725"/>
                    <a:gd name="connsiteY2" fmla="*/ 259620 h 259620"/>
                    <a:gd name="connsiteX3" fmla="*/ 0 w 893725"/>
                    <a:gd name="connsiteY3" fmla="*/ 254043 h 259620"/>
                    <a:gd name="connsiteX4" fmla="*/ 268356 w 893725"/>
                    <a:gd name="connsiteY4" fmla="*/ 0 h 259620"/>
                    <a:gd name="connsiteX0" fmla="*/ 260405 w 885774"/>
                    <a:gd name="connsiteY0" fmla="*/ 0 h 259620"/>
                    <a:gd name="connsiteX1" fmla="*/ 885774 w 885774"/>
                    <a:gd name="connsiteY1" fmla="*/ 15903 h 259620"/>
                    <a:gd name="connsiteX2" fmla="*/ 702452 w 885774"/>
                    <a:gd name="connsiteY2" fmla="*/ 259620 h 259620"/>
                    <a:gd name="connsiteX3" fmla="*/ 0 w 885774"/>
                    <a:gd name="connsiteY3" fmla="*/ 254043 h 259620"/>
                    <a:gd name="connsiteX4" fmla="*/ 260405 w 885774"/>
                    <a:gd name="connsiteY4" fmla="*/ 0 h 259620"/>
                    <a:gd name="connsiteX0" fmla="*/ 220648 w 885774"/>
                    <a:gd name="connsiteY0" fmla="*/ 0 h 243717"/>
                    <a:gd name="connsiteX1" fmla="*/ 885774 w 885774"/>
                    <a:gd name="connsiteY1" fmla="*/ 0 h 243717"/>
                    <a:gd name="connsiteX2" fmla="*/ 702452 w 885774"/>
                    <a:gd name="connsiteY2" fmla="*/ 243717 h 243717"/>
                    <a:gd name="connsiteX3" fmla="*/ 0 w 885774"/>
                    <a:gd name="connsiteY3" fmla="*/ 238140 h 243717"/>
                    <a:gd name="connsiteX4" fmla="*/ 220648 w 885774"/>
                    <a:gd name="connsiteY4" fmla="*/ 0 h 24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5774" h="243717">
                      <a:moveTo>
                        <a:pt x="220648" y="0"/>
                      </a:moveTo>
                      <a:lnTo>
                        <a:pt x="885774" y="0"/>
                      </a:lnTo>
                      <a:lnTo>
                        <a:pt x="702452" y="243717"/>
                      </a:lnTo>
                      <a:lnTo>
                        <a:pt x="0" y="238140"/>
                      </a:lnTo>
                      <a:lnTo>
                        <a:pt x="220648" y="0"/>
                      </a:lnTo>
                      <a:close/>
                    </a:path>
                  </a:pathLst>
                </a:custGeom>
                <a:solidFill>
                  <a:srgbClr val="FFFFFF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31750"/>
                </a:effectLst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58" name="Groep 57"/>
                <p:cNvGrpSpPr/>
                <p:nvPr userDrawn="1"/>
              </p:nvGrpSpPr>
              <p:grpSpPr>
                <a:xfrm>
                  <a:off x="15281106" y="1587338"/>
                  <a:ext cx="511775" cy="560304"/>
                  <a:chOff x="10604642" y="969717"/>
                  <a:chExt cx="1290643" cy="1427163"/>
                </a:xfrm>
              </p:grpSpPr>
              <p:grpSp>
                <p:nvGrpSpPr>
                  <p:cNvPr id="59" name="Group 879"/>
                  <p:cNvGrpSpPr>
                    <a:grpSpLocks noChangeAspect="1"/>
                  </p:cNvGrpSpPr>
                  <p:nvPr userDrawn="1"/>
                </p:nvGrpSpPr>
                <p:grpSpPr bwMode="auto">
                  <a:xfrm>
                    <a:off x="10604642" y="969717"/>
                    <a:ext cx="1290643" cy="1427163"/>
                    <a:chOff x="4798" y="1515"/>
                    <a:chExt cx="813" cy="899"/>
                  </a:xfrm>
                </p:grpSpPr>
                <p:sp>
                  <p:nvSpPr>
                    <p:cNvPr id="61" name="Freeform 886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269" y="1515"/>
                      <a:ext cx="71" cy="898"/>
                    </a:xfrm>
                    <a:custGeom>
                      <a:avLst/>
                      <a:gdLst>
                        <a:gd name="T0" fmla="*/ 282 w 282"/>
                        <a:gd name="T1" fmla="*/ 0 h 3595"/>
                        <a:gd name="T2" fmla="*/ 282 w 282"/>
                        <a:gd name="T3" fmla="*/ 3138 h 3595"/>
                        <a:gd name="T4" fmla="*/ 0 w 282"/>
                        <a:gd name="T5" fmla="*/ 3595 h 3595"/>
                        <a:gd name="T6" fmla="*/ 0 w 282"/>
                        <a:gd name="T7" fmla="*/ 285 h 3595"/>
                        <a:gd name="T8" fmla="*/ 282 w 282"/>
                        <a:gd name="T9" fmla="*/ 0 h 3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2" h="3595">
                          <a:moveTo>
                            <a:pt x="282" y="0"/>
                          </a:moveTo>
                          <a:lnTo>
                            <a:pt x="282" y="3138"/>
                          </a:lnTo>
                          <a:lnTo>
                            <a:pt x="0" y="3595"/>
                          </a:lnTo>
                          <a:lnTo>
                            <a:pt x="0" y="285"/>
                          </a:lnTo>
                          <a:lnTo>
                            <a:pt x="282" y="0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2" name="Rectangle 880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515"/>
                      <a:ext cx="813" cy="899"/>
                    </a:xfrm>
                    <a:prstGeom prst="rect">
                      <a:avLst/>
                    </a:prstGeom>
                    <a:noFill/>
                    <a:ln w="0">
                      <a:noFill/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3" name="Rectangle 881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857"/>
                      <a:ext cx="228" cy="55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2060"/>
                        </a:gs>
                        <a:gs pos="100000">
                          <a:srgbClr val="1929FF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4" name="Freeform 882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4798" y="1771"/>
                      <a:ext cx="314" cy="86"/>
                    </a:xfrm>
                    <a:custGeom>
                      <a:avLst/>
                      <a:gdLst>
                        <a:gd name="T0" fmla="*/ 411 w 1255"/>
                        <a:gd name="T1" fmla="*/ 0 h 342"/>
                        <a:gd name="T2" fmla="*/ 1255 w 1255"/>
                        <a:gd name="T3" fmla="*/ 0 h 342"/>
                        <a:gd name="T4" fmla="*/ 913 w 1255"/>
                        <a:gd name="T5" fmla="*/ 342 h 342"/>
                        <a:gd name="T6" fmla="*/ 0 w 1255"/>
                        <a:gd name="T7" fmla="*/ 342 h 342"/>
                        <a:gd name="T8" fmla="*/ 411 w 1255"/>
                        <a:gd name="T9" fmla="*/ 0 h 3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55" h="342">
                          <a:moveTo>
                            <a:pt x="411" y="0"/>
                          </a:moveTo>
                          <a:lnTo>
                            <a:pt x="1255" y="0"/>
                          </a:lnTo>
                          <a:lnTo>
                            <a:pt x="913" y="342"/>
                          </a:lnTo>
                          <a:lnTo>
                            <a:pt x="0" y="342"/>
                          </a:lnTo>
                          <a:lnTo>
                            <a:pt x="411" y="0"/>
                          </a:lnTo>
                          <a:close/>
                        </a:path>
                      </a:pathLst>
                    </a:custGeom>
                    <a:solidFill>
                      <a:srgbClr val="0039AC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5" name="Freeform 883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26" y="1771"/>
                      <a:ext cx="85" cy="642"/>
                    </a:xfrm>
                    <a:custGeom>
                      <a:avLst/>
                      <a:gdLst>
                        <a:gd name="T0" fmla="*/ 342 w 342"/>
                        <a:gd name="T1" fmla="*/ 0 h 2568"/>
                        <a:gd name="T2" fmla="*/ 342 w 342"/>
                        <a:gd name="T3" fmla="*/ 2111 h 2568"/>
                        <a:gd name="T4" fmla="*/ 0 w 342"/>
                        <a:gd name="T5" fmla="*/ 2568 h 2568"/>
                        <a:gd name="T6" fmla="*/ 0 w 342"/>
                        <a:gd name="T7" fmla="*/ 342 h 2568"/>
                        <a:gd name="T8" fmla="*/ 342 w 342"/>
                        <a:gd name="T9" fmla="*/ 0 h 25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568">
                          <a:moveTo>
                            <a:pt x="342" y="0"/>
                          </a:moveTo>
                          <a:lnTo>
                            <a:pt x="342" y="2111"/>
                          </a:lnTo>
                          <a:lnTo>
                            <a:pt x="0" y="2568"/>
                          </a:lnTo>
                          <a:lnTo>
                            <a:pt x="0" y="342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000075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6" name="Freeform 884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54" y="1515"/>
                      <a:ext cx="286" cy="72"/>
                    </a:xfrm>
                    <a:custGeom>
                      <a:avLst/>
                      <a:gdLst>
                        <a:gd name="T0" fmla="*/ 318 w 1140"/>
                        <a:gd name="T1" fmla="*/ 0 h 289"/>
                        <a:gd name="T2" fmla="*/ 1140 w 1140"/>
                        <a:gd name="T3" fmla="*/ 0 h 289"/>
                        <a:gd name="T4" fmla="*/ 855 w 1140"/>
                        <a:gd name="T5" fmla="*/ 289 h 289"/>
                        <a:gd name="T6" fmla="*/ 0 w 1140"/>
                        <a:gd name="T7" fmla="*/ 289 h 289"/>
                        <a:gd name="T8" fmla="*/ 318 w 1140"/>
                        <a:gd name="T9" fmla="*/ 0 h 2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40" h="289">
                          <a:moveTo>
                            <a:pt x="318" y="0"/>
                          </a:moveTo>
                          <a:lnTo>
                            <a:pt x="1140" y="0"/>
                          </a:lnTo>
                          <a:lnTo>
                            <a:pt x="855" y="289"/>
                          </a:lnTo>
                          <a:lnTo>
                            <a:pt x="0" y="289"/>
                          </a:lnTo>
                          <a:lnTo>
                            <a:pt x="318" y="0"/>
                          </a:lnTo>
                          <a:close/>
                        </a:path>
                      </a:pathLst>
                    </a:custGeom>
                    <a:solidFill>
                      <a:srgbClr val="EEFF26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7" name="Rectangle 885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054" y="1587"/>
                      <a:ext cx="215" cy="82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8" name="Rectangle 887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298" y="1771"/>
                      <a:ext cx="228" cy="64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B80004"/>
                        </a:gs>
                        <a:gs pos="100000">
                          <a:srgbClr val="FF00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9" name="Freeform 888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526" y="1686"/>
                      <a:ext cx="85" cy="727"/>
                    </a:xfrm>
                    <a:custGeom>
                      <a:avLst/>
                      <a:gdLst>
                        <a:gd name="T0" fmla="*/ 342 w 342"/>
                        <a:gd name="T1" fmla="*/ 0 h 2911"/>
                        <a:gd name="T2" fmla="*/ 342 w 342"/>
                        <a:gd name="T3" fmla="*/ 2477 h 2911"/>
                        <a:gd name="T4" fmla="*/ 0 w 342"/>
                        <a:gd name="T5" fmla="*/ 2911 h 2911"/>
                        <a:gd name="T6" fmla="*/ 0 w 342"/>
                        <a:gd name="T7" fmla="*/ 334 h 2911"/>
                        <a:gd name="T8" fmla="*/ 342 w 342"/>
                        <a:gd name="T9" fmla="*/ 0 h 29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911">
                          <a:moveTo>
                            <a:pt x="342" y="0"/>
                          </a:moveTo>
                          <a:lnTo>
                            <a:pt x="342" y="2477"/>
                          </a:lnTo>
                          <a:lnTo>
                            <a:pt x="0" y="2911"/>
                          </a:lnTo>
                          <a:lnTo>
                            <a:pt x="0" y="334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C2001B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0" name="Vrije vorm 59"/>
                  <p:cNvSpPr/>
                  <p:nvPr userDrawn="1"/>
                </p:nvSpPr>
                <p:spPr>
                  <a:xfrm>
                    <a:off x="11389225" y="1241176"/>
                    <a:ext cx="506025" cy="137883"/>
                  </a:xfrm>
                  <a:custGeom>
                    <a:avLst/>
                    <a:gdLst>
                      <a:gd name="connsiteX0" fmla="*/ 0 w 508407"/>
                      <a:gd name="connsiteY0" fmla="*/ 142646 h 146304"/>
                      <a:gd name="connsiteX1" fmla="*/ 369418 w 508407"/>
                      <a:gd name="connsiteY1" fmla="*/ 146304 h 146304"/>
                      <a:gd name="connsiteX2" fmla="*/ 508407 w 508407"/>
                      <a:gd name="connsiteY2" fmla="*/ 0 h 146304"/>
                      <a:gd name="connsiteX3" fmla="*/ 168250 w 508407"/>
                      <a:gd name="connsiteY3" fmla="*/ 0 h 146304"/>
                      <a:gd name="connsiteX4" fmla="*/ 0 w 508407"/>
                      <a:gd name="connsiteY4" fmla="*/ 142646 h 146304"/>
                      <a:gd name="connsiteX0" fmla="*/ 0 w 508407"/>
                      <a:gd name="connsiteY0" fmla="*/ 142646 h 142646"/>
                      <a:gd name="connsiteX1" fmla="*/ 376562 w 508407"/>
                      <a:gd name="connsiteY1" fmla="*/ 136779 h 142646"/>
                      <a:gd name="connsiteX2" fmla="*/ 508407 w 508407"/>
                      <a:gd name="connsiteY2" fmla="*/ 0 h 142646"/>
                      <a:gd name="connsiteX3" fmla="*/ 168250 w 508407"/>
                      <a:gd name="connsiteY3" fmla="*/ 0 h 142646"/>
                      <a:gd name="connsiteX4" fmla="*/ 0 w 508407"/>
                      <a:gd name="connsiteY4" fmla="*/ 142646 h 142646"/>
                      <a:gd name="connsiteX0" fmla="*/ 0 w 506025"/>
                      <a:gd name="connsiteY0" fmla="*/ 137883 h 137883"/>
                      <a:gd name="connsiteX1" fmla="*/ 374180 w 506025"/>
                      <a:gd name="connsiteY1" fmla="*/ 136779 h 137883"/>
                      <a:gd name="connsiteX2" fmla="*/ 506025 w 506025"/>
                      <a:gd name="connsiteY2" fmla="*/ 0 h 137883"/>
                      <a:gd name="connsiteX3" fmla="*/ 165868 w 506025"/>
                      <a:gd name="connsiteY3" fmla="*/ 0 h 137883"/>
                      <a:gd name="connsiteX4" fmla="*/ 0 w 506025"/>
                      <a:gd name="connsiteY4" fmla="*/ 137883 h 137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6025" h="137883">
                        <a:moveTo>
                          <a:pt x="0" y="137883"/>
                        </a:moveTo>
                        <a:lnTo>
                          <a:pt x="374180" y="136779"/>
                        </a:lnTo>
                        <a:lnTo>
                          <a:pt x="506025" y="0"/>
                        </a:lnTo>
                        <a:lnTo>
                          <a:pt x="165868" y="0"/>
                        </a:lnTo>
                        <a:lnTo>
                          <a:pt x="0" y="13788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41" name="Groep 40"/>
              <p:cNvGrpSpPr/>
              <p:nvPr userDrawn="1"/>
            </p:nvGrpSpPr>
            <p:grpSpPr>
              <a:xfrm>
                <a:off x="12468521" y="6356844"/>
                <a:ext cx="133446" cy="114786"/>
                <a:chOff x="14587469" y="6356844"/>
                <a:chExt cx="133446" cy="114786"/>
              </a:xfrm>
            </p:grpSpPr>
            <p:sp>
              <p:nvSpPr>
                <p:cNvPr id="47" name="Rectangle 6"/>
                <p:cNvSpPr>
                  <a:spLocks noChangeArrowheads="1"/>
                </p:cNvSpPr>
                <p:nvPr userDrawn="1"/>
              </p:nvSpPr>
              <p:spPr bwMode="auto">
                <a:xfrm>
                  <a:off x="14588703" y="6379233"/>
                  <a:ext cx="130780" cy="91699"/>
                </a:xfrm>
                <a:prstGeom prst="rect">
                  <a:avLst/>
                </a:prstGeom>
                <a:solidFill>
                  <a:srgbClr val="F2FAFF"/>
                </a:solidFill>
                <a:ln w="0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8" name="Rectangle 15"/>
                <p:cNvSpPr>
                  <a:spLocks noChangeArrowheads="1"/>
                </p:cNvSpPr>
                <p:nvPr userDrawn="1"/>
              </p:nvSpPr>
              <p:spPr bwMode="auto">
                <a:xfrm>
                  <a:off x="14587469" y="6423761"/>
                  <a:ext cx="131076" cy="1446"/>
                </a:xfrm>
                <a:prstGeom prst="rect">
                  <a:avLst/>
                </a:prstGeom>
                <a:gradFill flip="none" rotWithShape="1">
                  <a:gsLst>
                    <a:gs pos="20000">
                      <a:srgbClr val="0039AC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9" name="Freeform 14"/>
                <p:cNvSpPr>
                  <a:spLocks noEditPoints="1"/>
                </p:cNvSpPr>
                <p:nvPr userDrawn="1"/>
              </p:nvSpPr>
              <p:spPr bwMode="auto">
                <a:xfrm>
                  <a:off x="14588901" y="6356844"/>
                  <a:ext cx="132014" cy="114786"/>
                </a:xfrm>
                <a:custGeom>
                  <a:avLst/>
                  <a:gdLst>
                    <a:gd name="T0" fmla="*/ 48 w 5347"/>
                    <a:gd name="T1" fmla="*/ 48 h 4605"/>
                    <a:gd name="T2" fmla="*/ 48 w 5347"/>
                    <a:gd name="T3" fmla="*/ 4557 h 4605"/>
                    <a:gd name="T4" fmla="*/ 5299 w 5347"/>
                    <a:gd name="T5" fmla="*/ 4557 h 4605"/>
                    <a:gd name="T6" fmla="*/ 5299 w 5347"/>
                    <a:gd name="T7" fmla="*/ 48 h 4605"/>
                    <a:gd name="T8" fmla="*/ 48 w 5347"/>
                    <a:gd name="T9" fmla="*/ 48 h 4605"/>
                    <a:gd name="T10" fmla="*/ 0 w 5347"/>
                    <a:gd name="T11" fmla="*/ 0 h 4605"/>
                    <a:gd name="T12" fmla="*/ 5347 w 5347"/>
                    <a:gd name="T13" fmla="*/ 0 h 4605"/>
                    <a:gd name="T14" fmla="*/ 5347 w 5347"/>
                    <a:gd name="T15" fmla="*/ 4605 h 4605"/>
                    <a:gd name="T16" fmla="*/ 0 w 5347"/>
                    <a:gd name="T17" fmla="*/ 4605 h 4605"/>
                    <a:gd name="T18" fmla="*/ 0 w 5347"/>
                    <a:gd name="T19" fmla="*/ 0 h 4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47" h="4605">
                      <a:moveTo>
                        <a:pt x="48" y="48"/>
                      </a:moveTo>
                      <a:lnTo>
                        <a:pt x="48" y="4557"/>
                      </a:lnTo>
                      <a:lnTo>
                        <a:pt x="5299" y="4557"/>
                      </a:lnTo>
                      <a:lnTo>
                        <a:pt x="5299" y="48"/>
                      </a:lnTo>
                      <a:lnTo>
                        <a:pt x="48" y="48"/>
                      </a:lnTo>
                      <a:close/>
                      <a:moveTo>
                        <a:pt x="0" y="0"/>
                      </a:moveTo>
                      <a:lnTo>
                        <a:pt x="5347" y="0"/>
                      </a:lnTo>
                      <a:lnTo>
                        <a:pt x="5347" y="4605"/>
                      </a:lnTo>
                      <a:lnTo>
                        <a:pt x="0" y="46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E5D88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50" name="Rechte verbindingslijn 49"/>
                <p:cNvCxnSpPr/>
                <p:nvPr userDrawn="1"/>
              </p:nvCxnSpPr>
              <p:spPr>
                <a:xfrm flipH="1">
                  <a:off x="14654334" y="6382168"/>
                  <a:ext cx="162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Rechte verbindingslijn 50"/>
                <p:cNvCxnSpPr/>
                <p:nvPr userDrawn="1"/>
              </p:nvCxnSpPr>
              <p:spPr>
                <a:xfrm>
                  <a:off x="14689188" y="6382168"/>
                  <a:ext cx="0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Rechte verbindingslijn 51"/>
                <p:cNvCxnSpPr/>
                <p:nvPr userDrawn="1"/>
              </p:nvCxnSpPr>
              <p:spPr>
                <a:xfrm>
                  <a:off x="14619892" y="6382040"/>
                  <a:ext cx="0" cy="8577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echte verbindingslijn 52"/>
                <p:cNvCxnSpPr/>
                <p:nvPr userDrawn="1"/>
              </p:nvCxnSpPr>
              <p:spPr>
                <a:xfrm flipH="1">
                  <a:off x="14593115" y="6400164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echte verbindingslijn 53"/>
                <p:cNvCxnSpPr/>
                <p:nvPr userDrawn="1"/>
              </p:nvCxnSpPr>
              <p:spPr>
                <a:xfrm flipH="1">
                  <a:off x="14593115" y="6423860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echte verbindingslijn 54"/>
                <p:cNvCxnSpPr/>
                <p:nvPr userDrawn="1"/>
              </p:nvCxnSpPr>
              <p:spPr>
                <a:xfrm flipH="1">
                  <a:off x="14593115" y="6447556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Rectangle 13"/>
                <p:cNvSpPr>
                  <a:spLocks noChangeArrowheads="1"/>
                </p:cNvSpPr>
                <p:nvPr userDrawn="1"/>
              </p:nvSpPr>
              <p:spPr bwMode="auto">
                <a:xfrm>
                  <a:off x="14590283" y="6359138"/>
                  <a:ext cx="128657" cy="1934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1929FF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sz="1800" dirty="0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42" name="Groep 41"/>
              <p:cNvGrpSpPr/>
              <p:nvPr userDrawn="1"/>
            </p:nvGrpSpPr>
            <p:grpSpPr>
              <a:xfrm>
                <a:off x="12529899" y="6421402"/>
                <a:ext cx="97399" cy="97399"/>
                <a:chOff x="14546483" y="5323041"/>
                <a:chExt cx="242460" cy="242460"/>
              </a:xfrm>
            </p:grpSpPr>
            <p:sp>
              <p:nvSpPr>
                <p:cNvPr id="43" name="Rechthoek 42"/>
                <p:cNvSpPr/>
                <p:nvPr userDrawn="1"/>
              </p:nvSpPr>
              <p:spPr>
                <a:xfrm>
                  <a:off x="14546483" y="5323041"/>
                  <a:ext cx="242460" cy="24246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0A4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44" name="Groep 43"/>
                <p:cNvGrpSpPr/>
                <p:nvPr userDrawn="1"/>
              </p:nvGrpSpPr>
              <p:grpSpPr>
                <a:xfrm>
                  <a:off x="14568035" y="5357790"/>
                  <a:ext cx="199836" cy="175225"/>
                  <a:chOff x="14559757" y="5349611"/>
                  <a:chExt cx="216392" cy="191641"/>
                </a:xfrm>
              </p:grpSpPr>
              <p:sp>
                <p:nvSpPr>
                  <p:cNvPr id="45" name="Parallellogram 44"/>
                  <p:cNvSpPr/>
                  <p:nvPr userDrawn="1"/>
                </p:nvSpPr>
                <p:spPr>
                  <a:xfrm>
                    <a:off x="14559757" y="5369222"/>
                    <a:ext cx="214316" cy="147762"/>
                  </a:xfrm>
                  <a:prstGeom prst="parallelogram">
                    <a:avLst>
                      <a:gd name="adj" fmla="val 93909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46" name="Parallellogram 45"/>
                  <p:cNvSpPr/>
                  <p:nvPr userDrawn="1"/>
                </p:nvSpPr>
                <p:spPr>
                  <a:xfrm flipH="1">
                    <a:off x="14561833" y="5349611"/>
                    <a:ext cx="214316" cy="191641"/>
                  </a:xfrm>
                  <a:prstGeom prst="parallelogram">
                    <a:avLst>
                      <a:gd name="adj" fmla="val 68946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sp>
          <p:nvSpPr>
            <p:cNvPr id="13" name="Rechthoek 12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CHART</a:t>
              </a: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on the icon to insert a chart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the </a:t>
              </a: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graph</a:t>
              </a: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you want to use </a:t>
              </a:r>
              <a:b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kumimoji="0" lang="en-US" sz="1200" b="0" i="0" u="none" strike="noStrike" kern="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</a:t>
              </a:r>
              <a:r>
                <a:rPr lang="en-US" sz="1200" b="1" kern="0" noProof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22" name="Ovaal 21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23" name="Rechte verbindingslijn 22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4" name="Rechte verbindingslijn 23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sp>
          <p:nvSpPr>
            <p:cNvPr id="26" name="Tekstvak 33"/>
            <p:cNvSpPr txBox="1"/>
            <p:nvPr userDrawn="1"/>
          </p:nvSpPr>
          <p:spPr>
            <a:xfrm>
              <a:off x="12479311" y="5259838"/>
              <a:ext cx="2588841" cy="447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chart, click on the right mouse button and choose </a:t>
              </a:r>
              <a:r>
                <a:rPr lang="en-US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‘Edit data’</a:t>
              </a:r>
            </a:p>
          </p:txBody>
        </p:sp>
        <p:cxnSp>
          <p:nvCxnSpPr>
            <p:cNvPr id="27" name="Rechte verbindingslijn 26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8" name="Groep 27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32" name="Afgeronde rechthoek 31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3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/>
                  <a:t>Insert</a:t>
                </a:r>
              </a:p>
            </p:txBody>
          </p:sp>
          <p:cxnSp>
            <p:nvCxnSpPr>
              <p:cNvPr id="34" name="Rechte verbindingslijn 33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Gelijkbenige driehoek 34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29" name="Rechthoek 28"/>
            <p:cNvSpPr/>
            <p:nvPr userDrawn="1"/>
          </p:nvSpPr>
          <p:spPr>
            <a:xfrm>
              <a:off x="12483705" y="4856599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EDIT CHART</a:t>
              </a:r>
            </a:p>
          </p:txBody>
        </p:sp>
        <p:cxnSp>
          <p:nvCxnSpPr>
            <p:cNvPr id="30" name="Rechte verbindingslijn 29"/>
            <p:cNvCxnSpPr/>
            <p:nvPr userDrawn="1"/>
          </p:nvCxnSpPr>
          <p:spPr>
            <a:xfrm>
              <a:off x="12487778" y="5145063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31" name="Picture 3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4186" y="6395104"/>
              <a:ext cx="158644" cy="2564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4" name="Afbeelding 8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85" name="Rechte verbindingslijn 84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113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2DFF-0208-4506-A375-8DCEF45CA7AE}" type="datetime4">
              <a:rPr lang="en-US" noProof="0" smtClean="0"/>
              <a:t>March 30, 2020</a:t>
            </a:fld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‘Insert’  &gt;  ‘Header &amp; Footer’  &gt;  Date/Slide enumeration &amp; Footer</a:t>
            </a:r>
            <a:endParaRPr lang="en-US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3" name="Tijdelijke aanduiding voor media 2"/>
          <p:cNvSpPr>
            <a:spLocks noGrp="1"/>
          </p:cNvSpPr>
          <p:nvPr>
            <p:ph type="media" sz="quarter" idx="25"/>
          </p:nvPr>
        </p:nvSpPr>
        <p:spPr>
          <a:xfrm>
            <a:off x="607665" y="1520709"/>
            <a:ext cx="10976671" cy="470596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media</a:t>
            </a:r>
            <a:endParaRPr lang="nl-NL"/>
          </a:p>
        </p:txBody>
      </p:sp>
      <p:grpSp>
        <p:nvGrpSpPr>
          <p:cNvPr id="121" name="Instructie video"/>
          <p:cNvGrpSpPr/>
          <p:nvPr userDrawn="1"/>
        </p:nvGrpSpPr>
        <p:grpSpPr>
          <a:xfrm>
            <a:off x="12333748" y="-49546"/>
            <a:ext cx="2829166" cy="6957092"/>
            <a:chOff x="12309443" y="-100346"/>
            <a:chExt cx="2829166" cy="6957092"/>
          </a:xfrm>
        </p:grpSpPr>
        <p:sp>
          <p:nvSpPr>
            <p:cNvPr id="122" name="Rechthoek 121"/>
            <p:cNvSpPr/>
            <p:nvPr userDrawn="1"/>
          </p:nvSpPr>
          <p:spPr>
            <a:xfrm>
              <a:off x="12309443" y="-100346"/>
              <a:ext cx="2773430" cy="31537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180000" rIns="18000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0" cap="all" spc="0" normalizeH="0" baseline="0" noProof="0" dirty="0" err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Insert</a:t>
              </a:r>
              <a:r>
                <a:rPr kumimoji="0" lang="nl-NL" sz="1600" b="1" i="0" u="none" strike="noStrike" kern="0" cap="all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 video</a:t>
              </a:r>
            </a:p>
          </p:txBody>
        </p:sp>
        <p:sp>
          <p:nvSpPr>
            <p:cNvPr id="123" name="Tekstvak 33"/>
            <p:cNvSpPr txBox="1"/>
            <p:nvPr userDrawn="1"/>
          </p:nvSpPr>
          <p:spPr>
            <a:xfrm>
              <a:off x="12496328" y="888538"/>
              <a:ext cx="2556952" cy="4860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th</a:t>
              </a:r>
              <a:r>
                <a:rPr lang="nl-NL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e icon </a:t>
              </a:r>
              <a:r>
                <a:rPr lang="nl-NL" sz="1200" kern="0" dirty="0" err="1">
                  <a:latin typeface="Segoe UI Light" panose="020B0502040204020203" pitchFamily="34" charset="0"/>
                  <a:cs typeface="Segoe UI Light" panose="020B0502040204020203" pitchFamily="34" charset="0"/>
                </a:rPr>
                <a:t>to</a:t>
              </a:r>
              <a:r>
                <a:rPr lang="nl-NL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nl-NL" sz="1200" kern="0" dirty="0" err="1">
                  <a:latin typeface="Segoe UI Light" panose="020B0502040204020203" pitchFamily="34" charset="0"/>
                  <a:cs typeface="Segoe UI Light" panose="020B0502040204020203" pitchFamily="34" charset="0"/>
                </a:rPr>
                <a:t>insert</a:t>
              </a:r>
              <a:r>
                <a:rPr lang="nl-NL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 a video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4" name="Tekstvak 33"/>
            <p:cNvSpPr txBox="1"/>
            <p:nvPr userDrawn="1"/>
          </p:nvSpPr>
          <p:spPr>
            <a:xfrm>
              <a:off x="12496666" y="2792939"/>
              <a:ext cx="2556613" cy="60431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video you want to use and click on 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5" name="Ovaal 124"/>
            <p:cNvSpPr/>
            <p:nvPr userDrawn="1"/>
          </p:nvSpPr>
          <p:spPr>
            <a:xfrm>
              <a:off x="12498295" y="430361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26" name="Ovaal 125"/>
            <p:cNvSpPr/>
            <p:nvPr userDrawn="1"/>
          </p:nvSpPr>
          <p:spPr>
            <a:xfrm>
              <a:off x="12498295" y="2324903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27" name="Rechte verbindingslijn 126"/>
            <p:cNvCxnSpPr/>
            <p:nvPr userDrawn="1"/>
          </p:nvCxnSpPr>
          <p:spPr>
            <a:xfrm>
              <a:off x="12485780" y="288269"/>
              <a:ext cx="2556613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28" name="Rechte verbindingslijn 127"/>
            <p:cNvCxnSpPr/>
            <p:nvPr userDrawn="1"/>
          </p:nvCxnSpPr>
          <p:spPr>
            <a:xfrm>
              <a:off x="12485441" y="2167521"/>
              <a:ext cx="2556952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29" name="Rechte verbindingslijn 128"/>
            <p:cNvCxnSpPr/>
            <p:nvPr userDrawn="1"/>
          </p:nvCxnSpPr>
          <p:spPr>
            <a:xfrm>
              <a:off x="12485780" y="4022832"/>
              <a:ext cx="2556613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sp>
          <p:nvSpPr>
            <p:cNvPr id="130" name="Ovaal 129"/>
            <p:cNvSpPr/>
            <p:nvPr userDrawn="1"/>
          </p:nvSpPr>
          <p:spPr>
            <a:xfrm>
              <a:off x="12498295" y="4182753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31" name="Rechte verbindingslijn 130"/>
            <p:cNvCxnSpPr/>
            <p:nvPr userDrawn="1"/>
          </p:nvCxnSpPr>
          <p:spPr>
            <a:xfrm>
              <a:off x="12485780" y="6856746"/>
              <a:ext cx="2556613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32" name="Video icoon"/>
            <p:cNvGrpSpPr/>
            <p:nvPr userDrawn="1"/>
          </p:nvGrpSpPr>
          <p:grpSpPr>
            <a:xfrm>
              <a:off x="12498662" y="1474365"/>
              <a:ext cx="510874" cy="521957"/>
              <a:chOff x="10510560" y="2589326"/>
              <a:chExt cx="939297" cy="959670"/>
            </a:xfrm>
          </p:grpSpPr>
          <p:sp>
            <p:nvSpPr>
              <p:cNvPr id="155" name="Ovaal 154"/>
              <p:cNvSpPr/>
              <p:nvPr userDrawn="1"/>
            </p:nvSpPr>
            <p:spPr>
              <a:xfrm>
                <a:off x="10565049" y="2589326"/>
                <a:ext cx="769780" cy="769780"/>
              </a:xfrm>
              <a:prstGeom prst="ellipse">
                <a:avLst/>
              </a:prstGeom>
              <a:gradFill flip="none" rotWithShape="1">
                <a:gsLst>
                  <a:gs pos="53000">
                    <a:srgbClr val="1D1D1B">
                      <a:lumMod val="25000"/>
                      <a:lumOff val="75000"/>
                    </a:srgbClr>
                  </a:gs>
                  <a:gs pos="100000">
                    <a:srgbClr val="1D1D1B">
                      <a:lumMod val="50000"/>
                      <a:lumOff val="50000"/>
                    </a:srgbClr>
                  </a:gs>
                </a:gsLst>
                <a:lin ang="8100000" scaled="1"/>
                <a:tileRect/>
              </a:gradFill>
              <a:ln w="19050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56" name="Ovaal 155"/>
              <p:cNvSpPr/>
              <p:nvPr userDrawn="1"/>
            </p:nvSpPr>
            <p:spPr>
              <a:xfrm>
                <a:off x="10646722" y="2589326"/>
                <a:ext cx="769780" cy="769780"/>
              </a:xfrm>
              <a:prstGeom prst="ellipse">
                <a:avLst/>
              </a:prstGeom>
              <a:gradFill>
                <a:gsLst>
                  <a:gs pos="0">
                    <a:srgbClr val="1D1D1B">
                      <a:lumMod val="10000"/>
                      <a:lumOff val="90000"/>
                    </a:srgbClr>
                  </a:gs>
                  <a:gs pos="100000">
                    <a:srgbClr val="1D1D1B">
                      <a:lumMod val="25000"/>
                      <a:lumOff val="75000"/>
                    </a:srgbClr>
                  </a:gs>
                </a:gsLst>
                <a:lin ang="8100000" scaled="1"/>
              </a:gradFill>
              <a:ln w="19050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grpSp>
            <p:nvGrpSpPr>
              <p:cNvPr id="157" name="Groep 156"/>
              <p:cNvGrpSpPr/>
              <p:nvPr userDrawn="1"/>
            </p:nvGrpSpPr>
            <p:grpSpPr>
              <a:xfrm>
                <a:off x="10704223" y="2644466"/>
                <a:ext cx="655000" cy="631020"/>
                <a:chOff x="10707687" y="2647930"/>
                <a:chExt cx="655000" cy="631020"/>
              </a:xfrm>
            </p:grpSpPr>
            <p:sp>
              <p:nvSpPr>
                <p:cNvPr id="160" name="Ovaal 159"/>
                <p:cNvSpPr/>
                <p:nvPr userDrawn="1"/>
              </p:nvSpPr>
              <p:spPr>
                <a:xfrm>
                  <a:off x="10923711" y="2647930"/>
                  <a:ext cx="216024" cy="216024"/>
                </a:xfrm>
                <a:prstGeom prst="ellipse">
                  <a:avLst/>
                </a:prstGeom>
                <a:gradFill flip="none" rotWithShape="1">
                  <a:gsLst>
                    <a:gs pos="9000">
                      <a:srgbClr val="1D1D1B">
                        <a:lumMod val="25000"/>
                        <a:lumOff val="75000"/>
                      </a:srgbClr>
                    </a:gs>
                    <a:gs pos="100000">
                      <a:srgbClr val="1D1D1B">
                        <a:lumMod val="90000"/>
                        <a:lumOff val="10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Ovaal 160"/>
                <p:cNvSpPr/>
                <p:nvPr userDrawn="1"/>
              </p:nvSpPr>
              <p:spPr>
                <a:xfrm>
                  <a:off x="10707687" y="2800330"/>
                  <a:ext cx="216024" cy="216024"/>
                </a:xfrm>
                <a:prstGeom prst="ellipse">
                  <a:avLst/>
                </a:prstGeom>
                <a:gradFill flip="none" rotWithShape="1">
                  <a:gsLst>
                    <a:gs pos="9000">
                      <a:srgbClr val="1D1D1B">
                        <a:lumMod val="25000"/>
                        <a:lumOff val="75000"/>
                      </a:srgbClr>
                    </a:gs>
                    <a:gs pos="100000">
                      <a:srgbClr val="1D1D1B">
                        <a:lumMod val="90000"/>
                        <a:lumOff val="10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Ovaal 161"/>
                <p:cNvSpPr/>
                <p:nvPr userDrawn="1"/>
              </p:nvSpPr>
              <p:spPr>
                <a:xfrm>
                  <a:off x="11146663" y="2800330"/>
                  <a:ext cx="216024" cy="216024"/>
                </a:xfrm>
                <a:prstGeom prst="ellipse">
                  <a:avLst/>
                </a:prstGeom>
                <a:gradFill flip="none" rotWithShape="1">
                  <a:gsLst>
                    <a:gs pos="9000">
                      <a:srgbClr val="1D1D1B">
                        <a:lumMod val="25000"/>
                        <a:lumOff val="75000"/>
                      </a:srgbClr>
                    </a:gs>
                    <a:gs pos="100000">
                      <a:srgbClr val="1D1D1B">
                        <a:lumMod val="90000"/>
                        <a:lumOff val="10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Ovaal 162"/>
                <p:cNvSpPr/>
                <p:nvPr userDrawn="1"/>
              </p:nvSpPr>
              <p:spPr>
                <a:xfrm>
                  <a:off x="10793802" y="3062926"/>
                  <a:ext cx="216024" cy="216024"/>
                </a:xfrm>
                <a:prstGeom prst="ellipse">
                  <a:avLst/>
                </a:prstGeom>
                <a:gradFill flip="none" rotWithShape="1">
                  <a:gsLst>
                    <a:gs pos="9000">
                      <a:srgbClr val="1D1D1B">
                        <a:lumMod val="25000"/>
                        <a:lumOff val="75000"/>
                      </a:srgbClr>
                    </a:gs>
                    <a:gs pos="100000">
                      <a:srgbClr val="1D1D1B">
                        <a:lumMod val="90000"/>
                        <a:lumOff val="10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Ovaal 163"/>
                <p:cNvSpPr/>
                <p:nvPr userDrawn="1"/>
              </p:nvSpPr>
              <p:spPr>
                <a:xfrm>
                  <a:off x="11067727" y="3062926"/>
                  <a:ext cx="216024" cy="216024"/>
                </a:xfrm>
                <a:prstGeom prst="ellipse">
                  <a:avLst/>
                </a:prstGeom>
                <a:gradFill flip="none" rotWithShape="1">
                  <a:gsLst>
                    <a:gs pos="9000">
                      <a:srgbClr val="1D1D1B">
                        <a:lumMod val="25000"/>
                        <a:lumOff val="75000"/>
                      </a:srgbClr>
                    </a:gs>
                    <a:gs pos="100000">
                      <a:srgbClr val="1D1D1B">
                        <a:lumMod val="90000"/>
                        <a:lumOff val="10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Ovaal 164"/>
                <p:cNvSpPr/>
                <p:nvPr userDrawn="1"/>
              </p:nvSpPr>
              <p:spPr>
                <a:xfrm>
                  <a:off x="10953403" y="2892430"/>
                  <a:ext cx="170496" cy="170496"/>
                </a:xfrm>
                <a:prstGeom prst="ellipse">
                  <a:avLst/>
                </a:prstGeom>
                <a:gradFill>
                  <a:gsLst>
                    <a:gs pos="0">
                      <a:srgbClr val="1D1D1B">
                        <a:lumMod val="10000"/>
                        <a:lumOff val="90000"/>
                      </a:srgbClr>
                    </a:gs>
                    <a:gs pos="100000">
                      <a:srgbClr val="1D1D1B">
                        <a:lumMod val="25000"/>
                        <a:lumOff val="75000"/>
                      </a:srgbClr>
                    </a:gs>
                  </a:gsLst>
                  <a:path path="circle">
                    <a:fillToRect l="100000" t="100000"/>
                  </a:path>
                </a:gradFill>
                <a:ln w="25400" cap="flat" cmpd="sng" algn="ctr">
                  <a:solidFill>
                    <a:srgbClr val="FFFFFF">
                      <a:lumMod val="65000"/>
                      <a:alpha val="38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8" name="Rechthoek 10"/>
              <p:cNvSpPr/>
              <p:nvPr userDrawn="1"/>
            </p:nvSpPr>
            <p:spPr>
              <a:xfrm>
                <a:off x="10510560" y="3140981"/>
                <a:ext cx="939297" cy="408015"/>
              </a:xfrm>
              <a:custGeom>
                <a:avLst/>
                <a:gdLst>
                  <a:gd name="connsiteX0" fmla="*/ 0 w 1129820"/>
                  <a:gd name="connsiteY0" fmla="*/ 0 h 386313"/>
                  <a:gd name="connsiteX1" fmla="*/ 1129820 w 1129820"/>
                  <a:gd name="connsiteY1" fmla="*/ 0 h 386313"/>
                  <a:gd name="connsiteX2" fmla="*/ 1129820 w 1129820"/>
                  <a:gd name="connsiteY2" fmla="*/ 386313 h 386313"/>
                  <a:gd name="connsiteX3" fmla="*/ 0 w 1129820"/>
                  <a:gd name="connsiteY3" fmla="*/ 386313 h 386313"/>
                  <a:gd name="connsiteX4" fmla="*/ 0 w 1129820"/>
                  <a:gd name="connsiteY4" fmla="*/ 0 h 386313"/>
                  <a:gd name="connsiteX0" fmla="*/ 145473 w 1129820"/>
                  <a:gd name="connsiteY0" fmla="*/ 0 h 427876"/>
                  <a:gd name="connsiteX1" fmla="*/ 1129820 w 1129820"/>
                  <a:gd name="connsiteY1" fmla="*/ 41563 h 427876"/>
                  <a:gd name="connsiteX2" fmla="*/ 1129820 w 1129820"/>
                  <a:gd name="connsiteY2" fmla="*/ 427876 h 427876"/>
                  <a:gd name="connsiteX3" fmla="*/ 0 w 1129820"/>
                  <a:gd name="connsiteY3" fmla="*/ 427876 h 427876"/>
                  <a:gd name="connsiteX4" fmla="*/ 145473 w 1129820"/>
                  <a:gd name="connsiteY4" fmla="*/ 0 h 427876"/>
                  <a:gd name="connsiteX0" fmla="*/ 145473 w 1129820"/>
                  <a:gd name="connsiteY0" fmla="*/ 0 h 427876"/>
                  <a:gd name="connsiteX1" fmla="*/ 1129820 w 1129820"/>
                  <a:gd name="connsiteY1" fmla="*/ 41563 h 427876"/>
                  <a:gd name="connsiteX2" fmla="*/ 1129820 w 1129820"/>
                  <a:gd name="connsiteY2" fmla="*/ 427876 h 427876"/>
                  <a:gd name="connsiteX3" fmla="*/ 0 w 1129820"/>
                  <a:gd name="connsiteY3" fmla="*/ 427876 h 427876"/>
                  <a:gd name="connsiteX4" fmla="*/ 145473 w 1129820"/>
                  <a:gd name="connsiteY4" fmla="*/ 0 h 427876"/>
                  <a:gd name="connsiteX0" fmla="*/ 33864 w 1018211"/>
                  <a:gd name="connsiteY0" fmla="*/ 0 h 427876"/>
                  <a:gd name="connsiteX1" fmla="*/ 1018211 w 1018211"/>
                  <a:gd name="connsiteY1" fmla="*/ 41563 h 427876"/>
                  <a:gd name="connsiteX2" fmla="*/ 1018211 w 1018211"/>
                  <a:gd name="connsiteY2" fmla="*/ 427876 h 427876"/>
                  <a:gd name="connsiteX3" fmla="*/ 151628 w 1018211"/>
                  <a:gd name="connsiteY3" fmla="*/ 310112 h 427876"/>
                  <a:gd name="connsiteX4" fmla="*/ 33864 w 1018211"/>
                  <a:gd name="connsiteY4" fmla="*/ 0 h 427876"/>
                  <a:gd name="connsiteX0" fmla="*/ 100890 w 1085237"/>
                  <a:gd name="connsiteY0" fmla="*/ 0 h 427876"/>
                  <a:gd name="connsiteX1" fmla="*/ 1085237 w 1085237"/>
                  <a:gd name="connsiteY1" fmla="*/ 41563 h 427876"/>
                  <a:gd name="connsiteX2" fmla="*/ 1085237 w 1085237"/>
                  <a:gd name="connsiteY2" fmla="*/ 427876 h 427876"/>
                  <a:gd name="connsiteX3" fmla="*/ 218654 w 1085237"/>
                  <a:gd name="connsiteY3" fmla="*/ 310112 h 427876"/>
                  <a:gd name="connsiteX4" fmla="*/ 100890 w 1085237"/>
                  <a:gd name="connsiteY4" fmla="*/ 0 h 427876"/>
                  <a:gd name="connsiteX0" fmla="*/ 103919 w 1081338"/>
                  <a:gd name="connsiteY0" fmla="*/ 0 h 448658"/>
                  <a:gd name="connsiteX1" fmla="*/ 1081338 w 1081338"/>
                  <a:gd name="connsiteY1" fmla="*/ 62345 h 448658"/>
                  <a:gd name="connsiteX2" fmla="*/ 1081338 w 1081338"/>
                  <a:gd name="connsiteY2" fmla="*/ 448658 h 448658"/>
                  <a:gd name="connsiteX3" fmla="*/ 214755 w 1081338"/>
                  <a:gd name="connsiteY3" fmla="*/ 330894 h 448658"/>
                  <a:gd name="connsiteX4" fmla="*/ 103919 w 1081338"/>
                  <a:gd name="connsiteY4" fmla="*/ 0 h 448658"/>
                  <a:gd name="connsiteX0" fmla="*/ 123695 w 1101114"/>
                  <a:gd name="connsiteY0" fmla="*/ 0 h 448658"/>
                  <a:gd name="connsiteX1" fmla="*/ 1101114 w 1101114"/>
                  <a:gd name="connsiteY1" fmla="*/ 62345 h 448658"/>
                  <a:gd name="connsiteX2" fmla="*/ 1101114 w 1101114"/>
                  <a:gd name="connsiteY2" fmla="*/ 448658 h 448658"/>
                  <a:gd name="connsiteX3" fmla="*/ 234531 w 1101114"/>
                  <a:gd name="connsiteY3" fmla="*/ 330894 h 448658"/>
                  <a:gd name="connsiteX4" fmla="*/ 123695 w 1101114"/>
                  <a:gd name="connsiteY4" fmla="*/ 0 h 448658"/>
                  <a:gd name="connsiteX0" fmla="*/ 123695 w 1101114"/>
                  <a:gd name="connsiteY0" fmla="*/ 0 h 448658"/>
                  <a:gd name="connsiteX1" fmla="*/ 1101114 w 1101114"/>
                  <a:gd name="connsiteY1" fmla="*/ 62345 h 448658"/>
                  <a:gd name="connsiteX2" fmla="*/ 1101114 w 1101114"/>
                  <a:gd name="connsiteY2" fmla="*/ 448658 h 448658"/>
                  <a:gd name="connsiteX3" fmla="*/ 403939 w 1101114"/>
                  <a:gd name="connsiteY3" fmla="*/ 175382 h 448658"/>
                  <a:gd name="connsiteX4" fmla="*/ 234531 w 1101114"/>
                  <a:gd name="connsiteY4" fmla="*/ 330894 h 448658"/>
                  <a:gd name="connsiteX5" fmla="*/ 123695 w 1101114"/>
                  <a:gd name="connsiteY5" fmla="*/ 0 h 448658"/>
                  <a:gd name="connsiteX0" fmla="*/ 123695 w 1101114"/>
                  <a:gd name="connsiteY0" fmla="*/ 4727 h 453385"/>
                  <a:gd name="connsiteX1" fmla="*/ 1101114 w 1101114"/>
                  <a:gd name="connsiteY1" fmla="*/ 67072 h 453385"/>
                  <a:gd name="connsiteX2" fmla="*/ 1101114 w 1101114"/>
                  <a:gd name="connsiteY2" fmla="*/ 453385 h 453385"/>
                  <a:gd name="connsiteX3" fmla="*/ 577120 w 1101114"/>
                  <a:gd name="connsiteY3" fmla="*/ 0 h 453385"/>
                  <a:gd name="connsiteX4" fmla="*/ 234531 w 1101114"/>
                  <a:gd name="connsiteY4" fmla="*/ 335621 h 453385"/>
                  <a:gd name="connsiteX5" fmla="*/ 123695 w 1101114"/>
                  <a:gd name="connsiteY5" fmla="*/ 4727 h 453385"/>
                  <a:gd name="connsiteX0" fmla="*/ 123695 w 1101114"/>
                  <a:gd name="connsiteY0" fmla="*/ 4727 h 453385"/>
                  <a:gd name="connsiteX1" fmla="*/ 1101114 w 1101114"/>
                  <a:gd name="connsiteY1" fmla="*/ 67072 h 453385"/>
                  <a:gd name="connsiteX2" fmla="*/ 1101114 w 1101114"/>
                  <a:gd name="connsiteY2" fmla="*/ 453385 h 453385"/>
                  <a:gd name="connsiteX3" fmla="*/ 577120 w 1101114"/>
                  <a:gd name="connsiteY3" fmla="*/ 0 h 453385"/>
                  <a:gd name="connsiteX4" fmla="*/ 234531 w 1101114"/>
                  <a:gd name="connsiteY4" fmla="*/ 335621 h 453385"/>
                  <a:gd name="connsiteX5" fmla="*/ 123695 w 1101114"/>
                  <a:gd name="connsiteY5" fmla="*/ 4727 h 453385"/>
                  <a:gd name="connsiteX0" fmla="*/ 123695 w 1101114"/>
                  <a:gd name="connsiteY0" fmla="*/ 11654 h 460312"/>
                  <a:gd name="connsiteX1" fmla="*/ 1101114 w 1101114"/>
                  <a:gd name="connsiteY1" fmla="*/ 73999 h 460312"/>
                  <a:gd name="connsiteX2" fmla="*/ 1101114 w 1101114"/>
                  <a:gd name="connsiteY2" fmla="*/ 460312 h 460312"/>
                  <a:gd name="connsiteX3" fmla="*/ 604829 w 1101114"/>
                  <a:gd name="connsiteY3" fmla="*/ 0 h 460312"/>
                  <a:gd name="connsiteX4" fmla="*/ 234531 w 1101114"/>
                  <a:gd name="connsiteY4" fmla="*/ 342548 h 460312"/>
                  <a:gd name="connsiteX5" fmla="*/ 123695 w 1101114"/>
                  <a:gd name="connsiteY5" fmla="*/ 11654 h 460312"/>
                  <a:gd name="connsiteX0" fmla="*/ 123695 w 1101114"/>
                  <a:gd name="connsiteY0" fmla="*/ 11654 h 460312"/>
                  <a:gd name="connsiteX1" fmla="*/ 1101114 w 1101114"/>
                  <a:gd name="connsiteY1" fmla="*/ 73999 h 460312"/>
                  <a:gd name="connsiteX2" fmla="*/ 1101114 w 1101114"/>
                  <a:gd name="connsiteY2" fmla="*/ 460312 h 460312"/>
                  <a:gd name="connsiteX3" fmla="*/ 604829 w 1101114"/>
                  <a:gd name="connsiteY3" fmla="*/ 0 h 460312"/>
                  <a:gd name="connsiteX4" fmla="*/ 234531 w 1101114"/>
                  <a:gd name="connsiteY4" fmla="*/ 342548 h 460312"/>
                  <a:gd name="connsiteX5" fmla="*/ 123695 w 1101114"/>
                  <a:gd name="connsiteY5" fmla="*/ 11654 h 460312"/>
                  <a:gd name="connsiteX0" fmla="*/ 123695 w 1101114"/>
                  <a:gd name="connsiteY0" fmla="*/ 11654 h 460312"/>
                  <a:gd name="connsiteX1" fmla="*/ 1101114 w 1101114"/>
                  <a:gd name="connsiteY1" fmla="*/ 73999 h 460312"/>
                  <a:gd name="connsiteX2" fmla="*/ 1101114 w 1101114"/>
                  <a:gd name="connsiteY2" fmla="*/ 460312 h 460312"/>
                  <a:gd name="connsiteX3" fmla="*/ 604829 w 1101114"/>
                  <a:gd name="connsiteY3" fmla="*/ 0 h 460312"/>
                  <a:gd name="connsiteX4" fmla="*/ 234531 w 1101114"/>
                  <a:gd name="connsiteY4" fmla="*/ 342548 h 460312"/>
                  <a:gd name="connsiteX5" fmla="*/ 123695 w 1101114"/>
                  <a:gd name="connsiteY5" fmla="*/ 11654 h 460312"/>
                  <a:gd name="connsiteX0" fmla="*/ 98893 w 1076312"/>
                  <a:gd name="connsiteY0" fmla="*/ 11654 h 460312"/>
                  <a:gd name="connsiteX1" fmla="*/ 1076312 w 1076312"/>
                  <a:gd name="connsiteY1" fmla="*/ 73999 h 460312"/>
                  <a:gd name="connsiteX2" fmla="*/ 1076312 w 1076312"/>
                  <a:gd name="connsiteY2" fmla="*/ 460312 h 460312"/>
                  <a:gd name="connsiteX3" fmla="*/ 580027 w 1076312"/>
                  <a:gd name="connsiteY3" fmla="*/ 0 h 460312"/>
                  <a:gd name="connsiteX4" fmla="*/ 209729 w 1076312"/>
                  <a:gd name="connsiteY4" fmla="*/ 342548 h 460312"/>
                  <a:gd name="connsiteX5" fmla="*/ 98893 w 1076312"/>
                  <a:gd name="connsiteY5" fmla="*/ 11654 h 460312"/>
                  <a:gd name="connsiteX0" fmla="*/ 103531 w 1080950"/>
                  <a:gd name="connsiteY0" fmla="*/ 11654 h 460312"/>
                  <a:gd name="connsiteX1" fmla="*/ 1080950 w 1080950"/>
                  <a:gd name="connsiteY1" fmla="*/ 73999 h 460312"/>
                  <a:gd name="connsiteX2" fmla="*/ 1080950 w 1080950"/>
                  <a:gd name="connsiteY2" fmla="*/ 460312 h 460312"/>
                  <a:gd name="connsiteX3" fmla="*/ 584665 w 1080950"/>
                  <a:gd name="connsiteY3" fmla="*/ 0 h 460312"/>
                  <a:gd name="connsiteX4" fmla="*/ 200512 w 1080950"/>
                  <a:gd name="connsiteY4" fmla="*/ 342548 h 460312"/>
                  <a:gd name="connsiteX5" fmla="*/ 103531 w 1080950"/>
                  <a:gd name="connsiteY5" fmla="*/ 11654 h 460312"/>
                  <a:gd name="connsiteX0" fmla="*/ 103531 w 1080950"/>
                  <a:gd name="connsiteY0" fmla="*/ 11654 h 460312"/>
                  <a:gd name="connsiteX1" fmla="*/ 1080950 w 1080950"/>
                  <a:gd name="connsiteY1" fmla="*/ 73999 h 460312"/>
                  <a:gd name="connsiteX2" fmla="*/ 1080950 w 1080950"/>
                  <a:gd name="connsiteY2" fmla="*/ 460312 h 460312"/>
                  <a:gd name="connsiteX3" fmla="*/ 584665 w 1080950"/>
                  <a:gd name="connsiteY3" fmla="*/ 0 h 460312"/>
                  <a:gd name="connsiteX4" fmla="*/ 200512 w 1080950"/>
                  <a:gd name="connsiteY4" fmla="*/ 342548 h 460312"/>
                  <a:gd name="connsiteX5" fmla="*/ 103531 w 1080950"/>
                  <a:gd name="connsiteY5" fmla="*/ 11654 h 460312"/>
                  <a:gd name="connsiteX0" fmla="*/ 115967 w 1093386"/>
                  <a:gd name="connsiteY0" fmla="*/ 11654 h 460312"/>
                  <a:gd name="connsiteX1" fmla="*/ 1093386 w 1093386"/>
                  <a:gd name="connsiteY1" fmla="*/ 73999 h 460312"/>
                  <a:gd name="connsiteX2" fmla="*/ 1093386 w 1093386"/>
                  <a:gd name="connsiteY2" fmla="*/ 460312 h 460312"/>
                  <a:gd name="connsiteX3" fmla="*/ 597101 w 1093386"/>
                  <a:gd name="connsiteY3" fmla="*/ 0 h 460312"/>
                  <a:gd name="connsiteX4" fmla="*/ 212948 w 1093386"/>
                  <a:gd name="connsiteY4" fmla="*/ 342548 h 460312"/>
                  <a:gd name="connsiteX5" fmla="*/ 115967 w 1093386"/>
                  <a:gd name="connsiteY5" fmla="*/ 11654 h 460312"/>
                  <a:gd name="connsiteX0" fmla="*/ 115967 w 1093386"/>
                  <a:gd name="connsiteY0" fmla="*/ 11654 h 460312"/>
                  <a:gd name="connsiteX1" fmla="*/ 1093386 w 1093386"/>
                  <a:gd name="connsiteY1" fmla="*/ 73999 h 460312"/>
                  <a:gd name="connsiteX2" fmla="*/ 1093386 w 1093386"/>
                  <a:gd name="connsiteY2" fmla="*/ 460312 h 460312"/>
                  <a:gd name="connsiteX3" fmla="*/ 597101 w 1093386"/>
                  <a:gd name="connsiteY3" fmla="*/ 0 h 460312"/>
                  <a:gd name="connsiteX4" fmla="*/ 212948 w 1093386"/>
                  <a:gd name="connsiteY4" fmla="*/ 342548 h 460312"/>
                  <a:gd name="connsiteX5" fmla="*/ 115967 w 1093386"/>
                  <a:gd name="connsiteY5" fmla="*/ 11654 h 460312"/>
                  <a:gd name="connsiteX0" fmla="*/ 76283 w 1053702"/>
                  <a:gd name="connsiteY0" fmla="*/ 32436 h 481094"/>
                  <a:gd name="connsiteX1" fmla="*/ 1053702 w 1053702"/>
                  <a:gd name="connsiteY1" fmla="*/ 94781 h 481094"/>
                  <a:gd name="connsiteX2" fmla="*/ 1053702 w 1053702"/>
                  <a:gd name="connsiteY2" fmla="*/ 481094 h 481094"/>
                  <a:gd name="connsiteX3" fmla="*/ 640544 w 1053702"/>
                  <a:gd name="connsiteY3" fmla="*/ 0 h 481094"/>
                  <a:gd name="connsiteX4" fmla="*/ 173264 w 1053702"/>
                  <a:gd name="connsiteY4" fmla="*/ 363330 h 481094"/>
                  <a:gd name="connsiteX5" fmla="*/ 76283 w 1053702"/>
                  <a:gd name="connsiteY5" fmla="*/ 32436 h 481094"/>
                  <a:gd name="connsiteX0" fmla="*/ 108719 w 1086138"/>
                  <a:gd name="connsiteY0" fmla="*/ 32436 h 481094"/>
                  <a:gd name="connsiteX1" fmla="*/ 1086138 w 1086138"/>
                  <a:gd name="connsiteY1" fmla="*/ 94781 h 481094"/>
                  <a:gd name="connsiteX2" fmla="*/ 1086138 w 1086138"/>
                  <a:gd name="connsiteY2" fmla="*/ 481094 h 481094"/>
                  <a:gd name="connsiteX3" fmla="*/ 672980 w 1086138"/>
                  <a:gd name="connsiteY3" fmla="*/ 0 h 481094"/>
                  <a:gd name="connsiteX4" fmla="*/ 205700 w 1086138"/>
                  <a:gd name="connsiteY4" fmla="*/ 363330 h 481094"/>
                  <a:gd name="connsiteX5" fmla="*/ 108719 w 1086138"/>
                  <a:gd name="connsiteY5" fmla="*/ 32436 h 481094"/>
                  <a:gd name="connsiteX0" fmla="*/ 108719 w 1086138"/>
                  <a:gd name="connsiteY0" fmla="*/ 32436 h 481094"/>
                  <a:gd name="connsiteX1" fmla="*/ 1086138 w 1086138"/>
                  <a:gd name="connsiteY1" fmla="*/ 94781 h 481094"/>
                  <a:gd name="connsiteX2" fmla="*/ 1086138 w 1086138"/>
                  <a:gd name="connsiteY2" fmla="*/ 481094 h 481094"/>
                  <a:gd name="connsiteX3" fmla="*/ 672980 w 1086138"/>
                  <a:gd name="connsiteY3" fmla="*/ 0 h 481094"/>
                  <a:gd name="connsiteX4" fmla="*/ 205700 w 1086138"/>
                  <a:gd name="connsiteY4" fmla="*/ 363330 h 481094"/>
                  <a:gd name="connsiteX5" fmla="*/ 108719 w 1086138"/>
                  <a:gd name="connsiteY5" fmla="*/ 32436 h 481094"/>
                  <a:gd name="connsiteX0" fmla="*/ 108719 w 1210829"/>
                  <a:gd name="connsiteY0" fmla="*/ 32436 h 481094"/>
                  <a:gd name="connsiteX1" fmla="*/ 1210829 w 1210829"/>
                  <a:gd name="connsiteY1" fmla="*/ 351090 h 481094"/>
                  <a:gd name="connsiteX2" fmla="*/ 1086138 w 1210829"/>
                  <a:gd name="connsiteY2" fmla="*/ 481094 h 481094"/>
                  <a:gd name="connsiteX3" fmla="*/ 672980 w 1210829"/>
                  <a:gd name="connsiteY3" fmla="*/ 0 h 481094"/>
                  <a:gd name="connsiteX4" fmla="*/ 205700 w 1210829"/>
                  <a:gd name="connsiteY4" fmla="*/ 363330 h 481094"/>
                  <a:gd name="connsiteX5" fmla="*/ 108719 w 1210829"/>
                  <a:gd name="connsiteY5" fmla="*/ 32436 h 481094"/>
                  <a:gd name="connsiteX0" fmla="*/ 108719 w 1210829"/>
                  <a:gd name="connsiteY0" fmla="*/ 32436 h 367783"/>
                  <a:gd name="connsiteX1" fmla="*/ 1210829 w 1210829"/>
                  <a:gd name="connsiteY1" fmla="*/ 351090 h 367783"/>
                  <a:gd name="connsiteX2" fmla="*/ 996084 w 1210829"/>
                  <a:gd name="connsiteY2" fmla="*/ 30822 h 367783"/>
                  <a:gd name="connsiteX3" fmla="*/ 672980 w 1210829"/>
                  <a:gd name="connsiteY3" fmla="*/ 0 h 367783"/>
                  <a:gd name="connsiteX4" fmla="*/ 205700 w 1210829"/>
                  <a:gd name="connsiteY4" fmla="*/ 363330 h 367783"/>
                  <a:gd name="connsiteX5" fmla="*/ 108719 w 1210829"/>
                  <a:gd name="connsiteY5" fmla="*/ 32436 h 367783"/>
                  <a:gd name="connsiteX0" fmla="*/ 108719 w 996084"/>
                  <a:gd name="connsiteY0" fmla="*/ 32436 h 600471"/>
                  <a:gd name="connsiteX1" fmla="*/ 899101 w 996084"/>
                  <a:gd name="connsiteY1" fmla="*/ 600471 h 600471"/>
                  <a:gd name="connsiteX2" fmla="*/ 996084 w 996084"/>
                  <a:gd name="connsiteY2" fmla="*/ 30822 h 600471"/>
                  <a:gd name="connsiteX3" fmla="*/ 672980 w 996084"/>
                  <a:gd name="connsiteY3" fmla="*/ 0 h 600471"/>
                  <a:gd name="connsiteX4" fmla="*/ 205700 w 996084"/>
                  <a:gd name="connsiteY4" fmla="*/ 363330 h 600471"/>
                  <a:gd name="connsiteX5" fmla="*/ 108719 w 996084"/>
                  <a:gd name="connsiteY5" fmla="*/ 32436 h 600471"/>
                  <a:gd name="connsiteX0" fmla="*/ 108719 w 899101"/>
                  <a:gd name="connsiteY0" fmla="*/ 32436 h 600471"/>
                  <a:gd name="connsiteX1" fmla="*/ 899101 w 899101"/>
                  <a:gd name="connsiteY1" fmla="*/ 600471 h 600471"/>
                  <a:gd name="connsiteX2" fmla="*/ 767484 w 899101"/>
                  <a:gd name="connsiteY2" fmla="*/ 391040 h 600471"/>
                  <a:gd name="connsiteX3" fmla="*/ 672980 w 899101"/>
                  <a:gd name="connsiteY3" fmla="*/ 0 h 600471"/>
                  <a:gd name="connsiteX4" fmla="*/ 205700 w 899101"/>
                  <a:gd name="connsiteY4" fmla="*/ 363330 h 600471"/>
                  <a:gd name="connsiteX5" fmla="*/ 108719 w 899101"/>
                  <a:gd name="connsiteY5" fmla="*/ 32436 h 600471"/>
                  <a:gd name="connsiteX0" fmla="*/ 108719 w 923424"/>
                  <a:gd name="connsiteY0" fmla="*/ 32436 h 600471"/>
                  <a:gd name="connsiteX1" fmla="*/ 899101 w 923424"/>
                  <a:gd name="connsiteY1" fmla="*/ 600471 h 600471"/>
                  <a:gd name="connsiteX2" fmla="*/ 767484 w 923424"/>
                  <a:gd name="connsiteY2" fmla="*/ 391040 h 600471"/>
                  <a:gd name="connsiteX3" fmla="*/ 672980 w 923424"/>
                  <a:gd name="connsiteY3" fmla="*/ 0 h 600471"/>
                  <a:gd name="connsiteX4" fmla="*/ 205700 w 923424"/>
                  <a:gd name="connsiteY4" fmla="*/ 363330 h 600471"/>
                  <a:gd name="connsiteX5" fmla="*/ 108719 w 923424"/>
                  <a:gd name="connsiteY5" fmla="*/ 32436 h 600471"/>
                  <a:gd name="connsiteX0" fmla="*/ 108719 w 925266"/>
                  <a:gd name="connsiteY0" fmla="*/ 34821 h 602856"/>
                  <a:gd name="connsiteX1" fmla="*/ 899101 w 925266"/>
                  <a:gd name="connsiteY1" fmla="*/ 602856 h 602856"/>
                  <a:gd name="connsiteX2" fmla="*/ 767484 w 925266"/>
                  <a:gd name="connsiteY2" fmla="*/ 393425 h 602856"/>
                  <a:gd name="connsiteX3" fmla="*/ 672980 w 925266"/>
                  <a:gd name="connsiteY3" fmla="*/ 2385 h 602856"/>
                  <a:gd name="connsiteX4" fmla="*/ 205700 w 925266"/>
                  <a:gd name="connsiteY4" fmla="*/ 365715 h 602856"/>
                  <a:gd name="connsiteX5" fmla="*/ 108719 w 925266"/>
                  <a:gd name="connsiteY5" fmla="*/ 34821 h 602856"/>
                  <a:gd name="connsiteX0" fmla="*/ 108719 w 934847"/>
                  <a:gd name="connsiteY0" fmla="*/ 32442 h 600477"/>
                  <a:gd name="connsiteX1" fmla="*/ 899101 w 934847"/>
                  <a:gd name="connsiteY1" fmla="*/ 600477 h 600477"/>
                  <a:gd name="connsiteX2" fmla="*/ 767484 w 934847"/>
                  <a:gd name="connsiteY2" fmla="*/ 391046 h 600477"/>
                  <a:gd name="connsiteX3" fmla="*/ 672980 w 934847"/>
                  <a:gd name="connsiteY3" fmla="*/ 6 h 600477"/>
                  <a:gd name="connsiteX4" fmla="*/ 205700 w 934847"/>
                  <a:gd name="connsiteY4" fmla="*/ 363336 h 600477"/>
                  <a:gd name="connsiteX5" fmla="*/ 108719 w 934847"/>
                  <a:gd name="connsiteY5" fmla="*/ 32442 h 600477"/>
                  <a:gd name="connsiteX0" fmla="*/ 108719 w 922877"/>
                  <a:gd name="connsiteY0" fmla="*/ 32442 h 600477"/>
                  <a:gd name="connsiteX1" fmla="*/ 899101 w 922877"/>
                  <a:gd name="connsiteY1" fmla="*/ 600477 h 600477"/>
                  <a:gd name="connsiteX2" fmla="*/ 767484 w 922877"/>
                  <a:gd name="connsiteY2" fmla="*/ 391046 h 600477"/>
                  <a:gd name="connsiteX3" fmla="*/ 672980 w 922877"/>
                  <a:gd name="connsiteY3" fmla="*/ 6 h 600477"/>
                  <a:gd name="connsiteX4" fmla="*/ 205700 w 922877"/>
                  <a:gd name="connsiteY4" fmla="*/ 363336 h 600477"/>
                  <a:gd name="connsiteX5" fmla="*/ 108719 w 922877"/>
                  <a:gd name="connsiteY5" fmla="*/ 32442 h 600477"/>
                  <a:gd name="connsiteX0" fmla="*/ 108719 w 940851"/>
                  <a:gd name="connsiteY0" fmla="*/ 32442 h 600477"/>
                  <a:gd name="connsiteX1" fmla="*/ 899101 w 940851"/>
                  <a:gd name="connsiteY1" fmla="*/ 600477 h 600477"/>
                  <a:gd name="connsiteX2" fmla="*/ 767484 w 940851"/>
                  <a:gd name="connsiteY2" fmla="*/ 391046 h 600477"/>
                  <a:gd name="connsiteX3" fmla="*/ 672980 w 940851"/>
                  <a:gd name="connsiteY3" fmla="*/ 6 h 600477"/>
                  <a:gd name="connsiteX4" fmla="*/ 205700 w 940851"/>
                  <a:gd name="connsiteY4" fmla="*/ 363336 h 600477"/>
                  <a:gd name="connsiteX5" fmla="*/ 108719 w 940851"/>
                  <a:gd name="connsiteY5" fmla="*/ 32442 h 600477"/>
                  <a:gd name="connsiteX0" fmla="*/ 108719 w 942823"/>
                  <a:gd name="connsiteY0" fmla="*/ 35699 h 603734"/>
                  <a:gd name="connsiteX1" fmla="*/ 899101 w 942823"/>
                  <a:gd name="connsiteY1" fmla="*/ 603734 h 603734"/>
                  <a:gd name="connsiteX2" fmla="*/ 767484 w 942823"/>
                  <a:gd name="connsiteY2" fmla="*/ 394303 h 603734"/>
                  <a:gd name="connsiteX3" fmla="*/ 672980 w 942823"/>
                  <a:gd name="connsiteY3" fmla="*/ 3263 h 603734"/>
                  <a:gd name="connsiteX4" fmla="*/ 205700 w 942823"/>
                  <a:gd name="connsiteY4" fmla="*/ 366593 h 603734"/>
                  <a:gd name="connsiteX5" fmla="*/ 108719 w 942823"/>
                  <a:gd name="connsiteY5" fmla="*/ 35699 h 603734"/>
                  <a:gd name="connsiteX0" fmla="*/ 108719 w 942823"/>
                  <a:gd name="connsiteY0" fmla="*/ 35699 h 603734"/>
                  <a:gd name="connsiteX1" fmla="*/ 899101 w 942823"/>
                  <a:gd name="connsiteY1" fmla="*/ 603734 h 603734"/>
                  <a:gd name="connsiteX2" fmla="*/ 767484 w 942823"/>
                  <a:gd name="connsiteY2" fmla="*/ 394303 h 603734"/>
                  <a:gd name="connsiteX3" fmla="*/ 672980 w 942823"/>
                  <a:gd name="connsiteY3" fmla="*/ 3263 h 603734"/>
                  <a:gd name="connsiteX4" fmla="*/ 205700 w 942823"/>
                  <a:gd name="connsiteY4" fmla="*/ 366593 h 603734"/>
                  <a:gd name="connsiteX5" fmla="*/ 108719 w 942823"/>
                  <a:gd name="connsiteY5" fmla="*/ 35699 h 603734"/>
                  <a:gd name="connsiteX0" fmla="*/ 108719 w 942823"/>
                  <a:gd name="connsiteY0" fmla="*/ 35699 h 394303"/>
                  <a:gd name="connsiteX1" fmla="*/ 635865 w 942823"/>
                  <a:gd name="connsiteY1" fmla="*/ 354352 h 394303"/>
                  <a:gd name="connsiteX2" fmla="*/ 767484 w 942823"/>
                  <a:gd name="connsiteY2" fmla="*/ 394303 h 394303"/>
                  <a:gd name="connsiteX3" fmla="*/ 672980 w 942823"/>
                  <a:gd name="connsiteY3" fmla="*/ 3263 h 394303"/>
                  <a:gd name="connsiteX4" fmla="*/ 205700 w 942823"/>
                  <a:gd name="connsiteY4" fmla="*/ 366593 h 394303"/>
                  <a:gd name="connsiteX5" fmla="*/ 108719 w 942823"/>
                  <a:gd name="connsiteY5" fmla="*/ 35699 h 394303"/>
                  <a:gd name="connsiteX0" fmla="*/ 108719 w 942823"/>
                  <a:gd name="connsiteY0" fmla="*/ 35699 h 394303"/>
                  <a:gd name="connsiteX1" fmla="*/ 714545 w 942823"/>
                  <a:gd name="connsiteY1" fmla="*/ 30975 h 394303"/>
                  <a:gd name="connsiteX2" fmla="*/ 635865 w 942823"/>
                  <a:gd name="connsiteY2" fmla="*/ 354352 h 394303"/>
                  <a:gd name="connsiteX3" fmla="*/ 767484 w 942823"/>
                  <a:gd name="connsiteY3" fmla="*/ 394303 h 394303"/>
                  <a:gd name="connsiteX4" fmla="*/ 672980 w 942823"/>
                  <a:gd name="connsiteY4" fmla="*/ 3263 h 394303"/>
                  <a:gd name="connsiteX5" fmla="*/ 205700 w 942823"/>
                  <a:gd name="connsiteY5" fmla="*/ 366593 h 394303"/>
                  <a:gd name="connsiteX6" fmla="*/ 108719 w 942823"/>
                  <a:gd name="connsiteY6" fmla="*/ 35699 h 394303"/>
                  <a:gd name="connsiteX0" fmla="*/ 108719 w 942823"/>
                  <a:gd name="connsiteY0" fmla="*/ 35699 h 394303"/>
                  <a:gd name="connsiteX1" fmla="*/ 714545 w 942823"/>
                  <a:gd name="connsiteY1" fmla="*/ 30975 h 394303"/>
                  <a:gd name="connsiteX2" fmla="*/ 635865 w 942823"/>
                  <a:gd name="connsiteY2" fmla="*/ 354352 h 394303"/>
                  <a:gd name="connsiteX3" fmla="*/ 767484 w 942823"/>
                  <a:gd name="connsiteY3" fmla="*/ 394303 h 394303"/>
                  <a:gd name="connsiteX4" fmla="*/ 672980 w 942823"/>
                  <a:gd name="connsiteY4" fmla="*/ 3263 h 394303"/>
                  <a:gd name="connsiteX5" fmla="*/ 205700 w 942823"/>
                  <a:gd name="connsiteY5" fmla="*/ 366593 h 394303"/>
                  <a:gd name="connsiteX6" fmla="*/ 108719 w 942823"/>
                  <a:gd name="connsiteY6" fmla="*/ 35699 h 394303"/>
                  <a:gd name="connsiteX0" fmla="*/ 108719 w 942823"/>
                  <a:gd name="connsiteY0" fmla="*/ 35699 h 394303"/>
                  <a:gd name="connsiteX1" fmla="*/ 714545 w 942823"/>
                  <a:gd name="connsiteY1" fmla="*/ 30975 h 394303"/>
                  <a:gd name="connsiteX2" fmla="*/ 635865 w 942823"/>
                  <a:gd name="connsiteY2" fmla="*/ 354352 h 394303"/>
                  <a:gd name="connsiteX3" fmla="*/ 767484 w 942823"/>
                  <a:gd name="connsiteY3" fmla="*/ 394303 h 394303"/>
                  <a:gd name="connsiteX4" fmla="*/ 672980 w 942823"/>
                  <a:gd name="connsiteY4" fmla="*/ 3263 h 394303"/>
                  <a:gd name="connsiteX5" fmla="*/ 205700 w 942823"/>
                  <a:gd name="connsiteY5" fmla="*/ 366593 h 394303"/>
                  <a:gd name="connsiteX6" fmla="*/ 108719 w 942823"/>
                  <a:gd name="connsiteY6" fmla="*/ 35699 h 394303"/>
                  <a:gd name="connsiteX0" fmla="*/ 108719 w 942823"/>
                  <a:gd name="connsiteY0" fmla="*/ 35699 h 394303"/>
                  <a:gd name="connsiteX1" fmla="*/ 714545 w 942823"/>
                  <a:gd name="connsiteY1" fmla="*/ 30975 h 394303"/>
                  <a:gd name="connsiteX2" fmla="*/ 635865 w 942823"/>
                  <a:gd name="connsiteY2" fmla="*/ 354352 h 394303"/>
                  <a:gd name="connsiteX3" fmla="*/ 767484 w 942823"/>
                  <a:gd name="connsiteY3" fmla="*/ 394303 h 394303"/>
                  <a:gd name="connsiteX4" fmla="*/ 672980 w 942823"/>
                  <a:gd name="connsiteY4" fmla="*/ 3263 h 394303"/>
                  <a:gd name="connsiteX5" fmla="*/ 205700 w 942823"/>
                  <a:gd name="connsiteY5" fmla="*/ 366593 h 394303"/>
                  <a:gd name="connsiteX6" fmla="*/ 108719 w 942823"/>
                  <a:gd name="connsiteY6" fmla="*/ 35699 h 394303"/>
                  <a:gd name="connsiteX0" fmla="*/ 108719 w 942823"/>
                  <a:gd name="connsiteY0" fmla="*/ 35699 h 394303"/>
                  <a:gd name="connsiteX1" fmla="*/ 714545 w 942823"/>
                  <a:gd name="connsiteY1" fmla="*/ 30975 h 394303"/>
                  <a:gd name="connsiteX2" fmla="*/ 635865 w 942823"/>
                  <a:gd name="connsiteY2" fmla="*/ 354352 h 394303"/>
                  <a:gd name="connsiteX3" fmla="*/ 767484 w 942823"/>
                  <a:gd name="connsiteY3" fmla="*/ 394303 h 394303"/>
                  <a:gd name="connsiteX4" fmla="*/ 672980 w 942823"/>
                  <a:gd name="connsiteY4" fmla="*/ 3263 h 394303"/>
                  <a:gd name="connsiteX5" fmla="*/ 205700 w 942823"/>
                  <a:gd name="connsiteY5" fmla="*/ 366593 h 394303"/>
                  <a:gd name="connsiteX6" fmla="*/ 108719 w 942823"/>
                  <a:gd name="connsiteY6" fmla="*/ 35699 h 394303"/>
                  <a:gd name="connsiteX0" fmla="*/ 108719 w 942823"/>
                  <a:gd name="connsiteY0" fmla="*/ 35699 h 394303"/>
                  <a:gd name="connsiteX1" fmla="*/ 714545 w 942823"/>
                  <a:gd name="connsiteY1" fmla="*/ 30975 h 394303"/>
                  <a:gd name="connsiteX2" fmla="*/ 635865 w 942823"/>
                  <a:gd name="connsiteY2" fmla="*/ 354352 h 394303"/>
                  <a:gd name="connsiteX3" fmla="*/ 767484 w 942823"/>
                  <a:gd name="connsiteY3" fmla="*/ 394303 h 394303"/>
                  <a:gd name="connsiteX4" fmla="*/ 672980 w 942823"/>
                  <a:gd name="connsiteY4" fmla="*/ 3263 h 394303"/>
                  <a:gd name="connsiteX5" fmla="*/ 205700 w 942823"/>
                  <a:gd name="connsiteY5" fmla="*/ 366593 h 394303"/>
                  <a:gd name="connsiteX6" fmla="*/ 108719 w 942823"/>
                  <a:gd name="connsiteY6" fmla="*/ 35699 h 394303"/>
                  <a:gd name="connsiteX0" fmla="*/ 108719 w 942823"/>
                  <a:gd name="connsiteY0" fmla="*/ 35699 h 394303"/>
                  <a:gd name="connsiteX1" fmla="*/ 243490 w 942823"/>
                  <a:gd name="connsiteY1" fmla="*/ 391193 h 394303"/>
                  <a:gd name="connsiteX2" fmla="*/ 714545 w 942823"/>
                  <a:gd name="connsiteY2" fmla="*/ 30975 h 394303"/>
                  <a:gd name="connsiteX3" fmla="*/ 635865 w 942823"/>
                  <a:gd name="connsiteY3" fmla="*/ 354352 h 394303"/>
                  <a:gd name="connsiteX4" fmla="*/ 767484 w 942823"/>
                  <a:gd name="connsiteY4" fmla="*/ 394303 h 394303"/>
                  <a:gd name="connsiteX5" fmla="*/ 672980 w 942823"/>
                  <a:gd name="connsiteY5" fmla="*/ 3263 h 394303"/>
                  <a:gd name="connsiteX6" fmla="*/ 205700 w 942823"/>
                  <a:gd name="connsiteY6" fmla="*/ 366593 h 394303"/>
                  <a:gd name="connsiteX7" fmla="*/ 108719 w 942823"/>
                  <a:gd name="connsiteY7" fmla="*/ 35699 h 394303"/>
                  <a:gd name="connsiteX0" fmla="*/ 108719 w 942823"/>
                  <a:gd name="connsiteY0" fmla="*/ 35699 h 394303"/>
                  <a:gd name="connsiteX1" fmla="*/ 243490 w 942823"/>
                  <a:gd name="connsiteY1" fmla="*/ 391193 h 394303"/>
                  <a:gd name="connsiteX2" fmla="*/ 714545 w 942823"/>
                  <a:gd name="connsiteY2" fmla="*/ 30975 h 394303"/>
                  <a:gd name="connsiteX3" fmla="*/ 635865 w 942823"/>
                  <a:gd name="connsiteY3" fmla="*/ 354352 h 394303"/>
                  <a:gd name="connsiteX4" fmla="*/ 767484 w 942823"/>
                  <a:gd name="connsiteY4" fmla="*/ 394303 h 394303"/>
                  <a:gd name="connsiteX5" fmla="*/ 672980 w 942823"/>
                  <a:gd name="connsiteY5" fmla="*/ 3263 h 394303"/>
                  <a:gd name="connsiteX6" fmla="*/ 205700 w 942823"/>
                  <a:gd name="connsiteY6" fmla="*/ 366593 h 394303"/>
                  <a:gd name="connsiteX7" fmla="*/ 108719 w 942823"/>
                  <a:gd name="connsiteY7" fmla="*/ 35699 h 394303"/>
                  <a:gd name="connsiteX0" fmla="*/ 108719 w 942823"/>
                  <a:gd name="connsiteY0" fmla="*/ 35699 h 394303"/>
                  <a:gd name="connsiteX1" fmla="*/ 243490 w 942823"/>
                  <a:gd name="connsiteY1" fmla="*/ 391193 h 394303"/>
                  <a:gd name="connsiteX2" fmla="*/ 714545 w 942823"/>
                  <a:gd name="connsiteY2" fmla="*/ 30975 h 394303"/>
                  <a:gd name="connsiteX3" fmla="*/ 635865 w 942823"/>
                  <a:gd name="connsiteY3" fmla="*/ 354352 h 394303"/>
                  <a:gd name="connsiteX4" fmla="*/ 767484 w 942823"/>
                  <a:gd name="connsiteY4" fmla="*/ 394303 h 394303"/>
                  <a:gd name="connsiteX5" fmla="*/ 672980 w 942823"/>
                  <a:gd name="connsiteY5" fmla="*/ 3263 h 394303"/>
                  <a:gd name="connsiteX6" fmla="*/ 205700 w 942823"/>
                  <a:gd name="connsiteY6" fmla="*/ 366593 h 394303"/>
                  <a:gd name="connsiteX7" fmla="*/ 108719 w 942823"/>
                  <a:gd name="connsiteY7" fmla="*/ 35699 h 394303"/>
                  <a:gd name="connsiteX0" fmla="*/ 108719 w 942823"/>
                  <a:gd name="connsiteY0" fmla="*/ 35699 h 394303"/>
                  <a:gd name="connsiteX1" fmla="*/ 243490 w 942823"/>
                  <a:gd name="connsiteY1" fmla="*/ 391193 h 394303"/>
                  <a:gd name="connsiteX2" fmla="*/ 714545 w 942823"/>
                  <a:gd name="connsiteY2" fmla="*/ 30975 h 394303"/>
                  <a:gd name="connsiteX3" fmla="*/ 635865 w 942823"/>
                  <a:gd name="connsiteY3" fmla="*/ 354352 h 394303"/>
                  <a:gd name="connsiteX4" fmla="*/ 767484 w 942823"/>
                  <a:gd name="connsiteY4" fmla="*/ 394303 h 394303"/>
                  <a:gd name="connsiteX5" fmla="*/ 672980 w 942823"/>
                  <a:gd name="connsiteY5" fmla="*/ 3263 h 394303"/>
                  <a:gd name="connsiteX6" fmla="*/ 205700 w 942823"/>
                  <a:gd name="connsiteY6" fmla="*/ 366593 h 394303"/>
                  <a:gd name="connsiteX7" fmla="*/ 108719 w 942823"/>
                  <a:gd name="connsiteY7" fmla="*/ 35699 h 394303"/>
                  <a:gd name="connsiteX0" fmla="*/ 108719 w 942823"/>
                  <a:gd name="connsiteY0" fmla="*/ 35699 h 394303"/>
                  <a:gd name="connsiteX1" fmla="*/ 243490 w 942823"/>
                  <a:gd name="connsiteY1" fmla="*/ 391193 h 394303"/>
                  <a:gd name="connsiteX2" fmla="*/ 714545 w 942823"/>
                  <a:gd name="connsiteY2" fmla="*/ 30975 h 394303"/>
                  <a:gd name="connsiteX3" fmla="*/ 635865 w 942823"/>
                  <a:gd name="connsiteY3" fmla="*/ 354352 h 394303"/>
                  <a:gd name="connsiteX4" fmla="*/ 767484 w 942823"/>
                  <a:gd name="connsiteY4" fmla="*/ 394303 h 394303"/>
                  <a:gd name="connsiteX5" fmla="*/ 672980 w 942823"/>
                  <a:gd name="connsiteY5" fmla="*/ 3263 h 394303"/>
                  <a:gd name="connsiteX6" fmla="*/ 205700 w 942823"/>
                  <a:gd name="connsiteY6" fmla="*/ 366593 h 394303"/>
                  <a:gd name="connsiteX7" fmla="*/ 108719 w 942823"/>
                  <a:gd name="connsiteY7" fmla="*/ 35699 h 394303"/>
                  <a:gd name="connsiteX0" fmla="*/ 99206 w 933310"/>
                  <a:gd name="connsiteY0" fmla="*/ 35699 h 394303"/>
                  <a:gd name="connsiteX1" fmla="*/ 233977 w 933310"/>
                  <a:gd name="connsiteY1" fmla="*/ 391193 h 394303"/>
                  <a:gd name="connsiteX2" fmla="*/ 705032 w 933310"/>
                  <a:gd name="connsiteY2" fmla="*/ 30975 h 394303"/>
                  <a:gd name="connsiteX3" fmla="*/ 626352 w 933310"/>
                  <a:gd name="connsiteY3" fmla="*/ 354352 h 394303"/>
                  <a:gd name="connsiteX4" fmla="*/ 757971 w 933310"/>
                  <a:gd name="connsiteY4" fmla="*/ 394303 h 394303"/>
                  <a:gd name="connsiteX5" fmla="*/ 663467 w 933310"/>
                  <a:gd name="connsiteY5" fmla="*/ 3263 h 394303"/>
                  <a:gd name="connsiteX6" fmla="*/ 223896 w 933310"/>
                  <a:gd name="connsiteY6" fmla="*/ 338883 h 394303"/>
                  <a:gd name="connsiteX7" fmla="*/ 99206 w 933310"/>
                  <a:gd name="connsiteY7" fmla="*/ 35699 h 394303"/>
                  <a:gd name="connsiteX0" fmla="*/ 111296 w 945400"/>
                  <a:gd name="connsiteY0" fmla="*/ 35699 h 394303"/>
                  <a:gd name="connsiteX1" fmla="*/ 246067 w 945400"/>
                  <a:gd name="connsiteY1" fmla="*/ 391193 h 394303"/>
                  <a:gd name="connsiteX2" fmla="*/ 717122 w 945400"/>
                  <a:gd name="connsiteY2" fmla="*/ 30975 h 394303"/>
                  <a:gd name="connsiteX3" fmla="*/ 638442 w 945400"/>
                  <a:gd name="connsiteY3" fmla="*/ 354352 h 394303"/>
                  <a:gd name="connsiteX4" fmla="*/ 770061 w 945400"/>
                  <a:gd name="connsiteY4" fmla="*/ 394303 h 394303"/>
                  <a:gd name="connsiteX5" fmla="*/ 675557 w 945400"/>
                  <a:gd name="connsiteY5" fmla="*/ 3263 h 394303"/>
                  <a:gd name="connsiteX6" fmla="*/ 201349 w 945400"/>
                  <a:gd name="connsiteY6" fmla="*/ 380446 h 394303"/>
                  <a:gd name="connsiteX7" fmla="*/ 111296 w 945400"/>
                  <a:gd name="connsiteY7" fmla="*/ 35699 h 394303"/>
                  <a:gd name="connsiteX0" fmla="*/ 111296 w 945400"/>
                  <a:gd name="connsiteY0" fmla="*/ 35699 h 394303"/>
                  <a:gd name="connsiteX1" fmla="*/ 232213 w 945400"/>
                  <a:gd name="connsiteY1" fmla="*/ 328847 h 394303"/>
                  <a:gd name="connsiteX2" fmla="*/ 717122 w 945400"/>
                  <a:gd name="connsiteY2" fmla="*/ 30975 h 394303"/>
                  <a:gd name="connsiteX3" fmla="*/ 638442 w 945400"/>
                  <a:gd name="connsiteY3" fmla="*/ 354352 h 394303"/>
                  <a:gd name="connsiteX4" fmla="*/ 770061 w 945400"/>
                  <a:gd name="connsiteY4" fmla="*/ 394303 h 394303"/>
                  <a:gd name="connsiteX5" fmla="*/ 675557 w 945400"/>
                  <a:gd name="connsiteY5" fmla="*/ 3263 h 394303"/>
                  <a:gd name="connsiteX6" fmla="*/ 201349 w 945400"/>
                  <a:gd name="connsiteY6" fmla="*/ 380446 h 394303"/>
                  <a:gd name="connsiteX7" fmla="*/ 111296 w 945400"/>
                  <a:gd name="connsiteY7" fmla="*/ 35699 h 394303"/>
                  <a:gd name="connsiteX0" fmla="*/ 111296 w 945400"/>
                  <a:gd name="connsiteY0" fmla="*/ 35699 h 394303"/>
                  <a:gd name="connsiteX1" fmla="*/ 232213 w 945400"/>
                  <a:gd name="connsiteY1" fmla="*/ 328847 h 394303"/>
                  <a:gd name="connsiteX2" fmla="*/ 717122 w 945400"/>
                  <a:gd name="connsiteY2" fmla="*/ 30975 h 394303"/>
                  <a:gd name="connsiteX3" fmla="*/ 638442 w 945400"/>
                  <a:gd name="connsiteY3" fmla="*/ 354352 h 394303"/>
                  <a:gd name="connsiteX4" fmla="*/ 770061 w 945400"/>
                  <a:gd name="connsiteY4" fmla="*/ 394303 h 394303"/>
                  <a:gd name="connsiteX5" fmla="*/ 675557 w 945400"/>
                  <a:gd name="connsiteY5" fmla="*/ 3263 h 394303"/>
                  <a:gd name="connsiteX6" fmla="*/ 201349 w 945400"/>
                  <a:gd name="connsiteY6" fmla="*/ 380446 h 394303"/>
                  <a:gd name="connsiteX7" fmla="*/ 111296 w 945400"/>
                  <a:gd name="connsiteY7" fmla="*/ 35699 h 394303"/>
                  <a:gd name="connsiteX0" fmla="*/ 94898 w 929002"/>
                  <a:gd name="connsiteY0" fmla="*/ 35699 h 394303"/>
                  <a:gd name="connsiteX1" fmla="*/ 215815 w 929002"/>
                  <a:gd name="connsiteY1" fmla="*/ 328847 h 394303"/>
                  <a:gd name="connsiteX2" fmla="*/ 700724 w 929002"/>
                  <a:gd name="connsiteY2" fmla="*/ 30975 h 394303"/>
                  <a:gd name="connsiteX3" fmla="*/ 622044 w 929002"/>
                  <a:gd name="connsiteY3" fmla="*/ 354352 h 394303"/>
                  <a:gd name="connsiteX4" fmla="*/ 753663 w 929002"/>
                  <a:gd name="connsiteY4" fmla="*/ 394303 h 394303"/>
                  <a:gd name="connsiteX5" fmla="*/ 659159 w 929002"/>
                  <a:gd name="connsiteY5" fmla="*/ 3263 h 394303"/>
                  <a:gd name="connsiteX6" fmla="*/ 233442 w 929002"/>
                  <a:gd name="connsiteY6" fmla="*/ 380446 h 394303"/>
                  <a:gd name="connsiteX7" fmla="*/ 94898 w 929002"/>
                  <a:gd name="connsiteY7" fmla="*/ 35699 h 394303"/>
                  <a:gd name="connsiteX0" fmla="*/ 98467 w 932571"/>
                  <a:gd name="connsiteY0" fmla="*/ 35699 h 394303"/>
                  <a:gd name="connsiteX1" fmla="*/ 219384 w 932571"/>
                  <a:gd name="connsiteY1" fmla="*/ 328847 h 394303"/>
                  <a:gd name="connsiteX2" fmla="*/ 704293 w 932571"/>
                  <a:gd name="connsiteY2" fmla="*/ 30975 h 394303"/>
                  <a:gd name="connsiteX3" fmla="*/ 625613 w 932571"/>
                  <a:gd name="connsiteY3" fmla="*/ 354352 h 394303"/>
                  <a:gd name="connsiteX4" fmla="*/ 757232 w 932571"/>
                  <a:gd name="connsiteY4" fmla="*/ 394303 h 394303"/>
                  <a:gd name="connsiteX5" fmla="*/ 662728 w 932571"/>
                  <a:gd name="connsiteY5" fmla="*/ 3263 h 394303"/>
                  <a:gd name="connsiteX6" fmla="*/ 237011 w 932571"/>
                  <a:gd name="connsiteY6" fmla="*/ 380446 h 394303"/>
                  <a:gd name="connsiteX7" fmla="*/ 98467 w 932571"/>
                  <a:gd name="connsiteY7" fmla="*/ 35699 h 394303"/>
                  <a:gd name="connsiteX0" fmla="*/ 105342 w 939446"/>
                  <a:gd name="connsiteY0" fmla="*/ 35699 h 394303"/>
                  <a:gd name="connsiteX1" fmla="*/ 226259 w 939446"/>
                  <a:gd name="connsiteY1" fmla="*/ 328847 h 394303"/>
                  <a:gd name="connsiteX2" fmla="*/ 711168 w 939446"/>
                  <a:gd name="connsiteY2" fmla="*/ 30975 h 394303"/>
                  <a:gd name="connsiteX3" fmla="*/ 632488 w 939446"/>
                  <a:gd name="connsiteY3" fmla="*/ 354352 h 394303"/>
                  <a:gd name="connsiteX4" fmla="*/ 764107 w 939446"/>
                  <a:gd name="connsiteY4" fmla="*/ 394303 h 394303"/>
                  <a:gd name="connsiteX5" fmla="*/ 669603 w 939446"/>
                  <a:gd name="connsiteY5" fmla="*/ 3263 h 394303"/>
                  <a:gd name="connsiteX6" fmla="*/ 223105 w 939446"/>
                  <a:gd name="connsiteY6" fmla="*/ 352737 h 394303"/>
                  <a:gd name="connsiteX7" fmla="*/ 105342 w 939446"/>
                  <a:gd name="connsiteY7" fmla="*/ 35699 h 394303"/>
                  <a:gd name="connsiteX0" fmla="*/ 105342 w 939446"/>
                  <a:gd name="connsiteY0" fmla="*/ 35699 h 403258"/>
                  <a:gd name="connsiteX1" fmla="*/ 198550 w 939446"/>
                  <a:gd name="connsiteY1" fmla="*/ 363484 h 403258"/>
                  <a:gd name="connsiteX2" fmla="*/ 711168 w 939446"/>
                  <a:gd name="connsiteY2" fmla="*/ 30975 h 403258"/>
                  <a:gd name="connsiteX3" fmla="*/ 632488 w 939446"/>
                  <a:gd name="connsiteY3" fmla="*/ 354352 h 403258"/>
                  <a:gd name="connsiteX4" fmla="*/ 764107 w 939446"/>
                  <a:gd name="connsiteY4" fmla="*/ 394303 h 403258"/>
                  <a:gd name="connsiteX5" fmla="*/ 669603 w 939446"/>
                  <a:gd name="connsiteY5" fmla="*/ 3263 h 403258"/>
                  <a:gd name="connsiteX6" fmla="*/ 223105 w 939446"/>
                  <a:gd name="connsiteY6" fmla="*/ 352737 h 403258"/>
                  <a:gd name="connsiteX7" fmla="*/ 105342 w 939446"/>
                  <a:gd name="connsiteY7" fmla="*/ 35699 h 403258"/>
                  <a:gd name="connsiteX0" fmla="*/ 105342 w 939446"/>
                  <a:gd name="connsiteY0" fmla="*/ 35699 h 394303"/>
                  <a:gd name="connsiteX1" fmla="*/ 198550 w 939446"/>
                  <a:gd name="connsiteY1" fmla="*/ 363484 h 394303"/>
                  <a:gd name="connsiteX2" fmla="*/ 711168 w 939446"/>
                  <a:gd name="connsiteY2" fmla="*/ 30975 h 394303"/>
                  <a:gd name="connsiteX3" fmla="*/ 632488 w 939446"/>
                  <a:gd name="connsiteY3" fmla="*/ 354352 h 394303"/>
                  <a:gd name="connsiteX4" fmla="*/ 764107 w 939446"/>
                  <a:gd name="connsiteY4" fmla="*/ 394303 h 394303"/>
                  <a:gd name="connsiteX5" fmla="*/ 669603 w 939446"/>
                  <a:gd name="connsiteY5" fmla="*/ 3263 h 394303"/>
                  <a:gd name="connsiteX6" fmla="*/ 223105 w 939446"/>
                  <a:gd name="connsiteY6" fmla="*/ 352737 h 394303"/>
                  <a:gd name="connsiteX7" fmla="*/ 105342 w 939446"/>
                  <a:gd name="connsiteY7" fmla="*/ 35699 h 394303"/>
                  <a:gd name="connsiteX0" fmla="*/ 105342 w 939446"/>
                  <a:gd name="connsiteY0" fmla="*/ 35699 h 394303"/>
                  <a:gd name="connsiteX1" fmla="*/ 198550 w 939446"/>
                  <a:gd name="connsiteY1" fmla="*/ 363484 h 394303"/>
                  <a:gd name="connsiteX2" fmla="*/ 711168 w 939446"/>
                  <a:gd name="connsiteY2" fmla="*/ 30975 h 394303"/>
                  <a:gd name="connsiteX3" fmla="*/ 632488 w 939446"/>
                  <a:gd name="connsiteY3" fmla="*/ 354352 h 394303"/>
                  <a:gd name="connsiteX4" fmla="*/ 764107 w 939446"/>
                  <a:gd name="connsiteY4" fmla="*/ 394303 h 394303"/>
                  <a:gd name="connsiteX5" fmla="*/ 669603 w 939446"/>
                  <a:gd name="connsiteY5" fmla="*/ 3263 h 394303"/>
                  <a:gd name="connsiteX6" fmla="*/ 223105 w 939446"/>
                  <a:gd name="connsiteY6" fmla="*/ 352737 h 394303"/>
                  <a:gd name="connsiteX7" fmla="*/ 105342 w 939446"/>
                  <a:gd name="connsiteY7" fmla="*/ 35699 h 394303"/>
                  <a:gd name="connsiteX0" fmla="*/ 105342 w 939446"/>
                  <a:gd name="connsiteY0" fmla="*/ 35699 h 394303"/>
                  <a:gd name="connsiteX1" fmla="*/ 170841 w 939446"/>
                  <a:gd name="connsiteY1" fmla="*/ 37902 h 394303"/>
                  <a:gd name="connsiteX2" fmla="*/ 198550 w 939446"/>
                  <a:gd name="connsiteY2" fmla="*/ 363484 h 394303"/>
                  <a:gd name="connsiteX3" fmla="*/ 711168 w 939446"/>
                  <a:gd name="connsiteY3" fmla="*/ 30975 h 394303"/>
                  <a:gd name="connsiteX4" fmla="*/ 632488 w 939446"/>
                  <a:gd name="connsiteY4" fmla="*/ 354352 h 394303"/>
                  <a:gd name="connsiteX5" fmla="*/ 764107 w 939446"/>
                  <a:gd name="connsiteY5" fmla="*/ 394303 h 394303"/>
                  <a:gd name="connsiteX6" fmla="*/ 669603 w 939446"/>
                  <a:gd name="connsiteY6" fmla="*/ 3263 h 394303"/>
                  <a:gd name="connsiteX7" fmla="*/ 223105 w 939446"/>
                  <a:gd name="connsiteY7" fmla="*/ 352737 h 394303"/>
                  <a:gd name="connsiteX8" fmla="*/ 105342 w 939446"/>
                  <a:gd name="connsiteY8" fmla="*/ 35699 h 394303"/>
                  <a:gd name="connsiteX0" fmla="*/ 105342 w 939446"/>
                  <a:gd name="connsiteY0" fmla="*/ 35699 h 394303"/>
                  <a:gd name="connsiteX1" fmla="*/ 170841 w 939446"/>
                  <a:gd name="connsiteY1" fmla="*/ 37902 h 394303"/>
                  <a:gd name="connsiteX2" fmla="*/ 198550 w 939446"/>
                  <a:gd name="connsiteY2" fmla="*/ 363484 h 394303"/>
                  <a:gd name="connsiteX3" fmla="*/ 711168 w 939446"/>
                  <a:gd name="connsiteY3" fmla="*/ 30975 h 394303"/>
                  <a:gd name="connsiteX4" fmla="*/ 632488 w 939446"/>
                  <a:gd name="connsiteY4" fmla="*/ 354352 h 394303"/>
                  <a:gd name="connsiteX5" fmla="*/ 764107 w 939446"/>
                  <a:gd name="connsiteY5" fmla="*/ 394303 h 394303"/>
                  <a:gd name="connsiteX6" fmla="*/ 669603 w 939446"/>
                  <a:gd name="connsiteY6" fmla="*/ 3263 h 394303"/>
                  <a:gd name="connsiteX7" fmla="*/ 223105 w 939446"/>
                  <a:gd name="connsiteY7" fmla="*/ 352737 h 394303"/>
                  <a:gd name="connsiteX8" fmla="*/ 105342 w 939446"/>
                  <a:gd name="connsiteY8" fmla="*/ 35699 h 394303"/>
                  <a:gd name="connsiteX0" fmla="*/ 105342 w 939446"/>
                  <a:gd name="connsiteY0" fmla="*/ 35699 h 394303"/>
                  <a:gd name="connsiteX1" fmla="*/ 170841 w 939446"/>
                  <a:gd name="connsiteY1" fmla="*/ 37902 h 394303"/>
                  <a:gd name="connsiteX2" fmla="*/ 198550 w 939446"/>
                  <a:gd name="connsiteY2" fmla="*/ 363484 h 394303"/>
                  <a:gd name="connsiteX3" fmla="*/ 711168 w 939446"/>
                  <a:gd name="connsiteY3" fmla="*/ 30975 h 394303"/>
                  <a:gd name="connsiteX4" fmla="*/ 632488 w 939446"/>
                  <a:gd name="connsiteY4" fmla="*/ 354352 h 394303"/>
                  <a:gd name="connsiteX5" fmla="*/ 764107 w 939446"/>
                  <a:gd name="connsiteY5" fmla="*/ 394303 h 394303"/>
                  <a:gd name="connsiteX6" fmla="*/ 669603 w 939446"/>
                  <a:gd name="connsiteY6" fmla="*/ 3263 h 394303"/>
                  <a:gd name="connsiteX7" fmla="*/ 223105 w 939446"/>
                  <a:gd name="connsiteY7" fmla="*/ 352737 h 394303"/>
                  <a:gd name="connsiteX8" fmla="*/ 105342 w 939446"/>
                  <a:gd name="connsiteY8" fmla="*/ 35699 h 394303"/>
                  <a:gd name="connsiteX0" fmla="*/ 105342 w 930539"/>
                  <a:gd name="connsiteY0" fmla="*/ 35556 h 408015"/>
                  <a:gd name="connsiteX1" fmla="*/ 170841 w 930539"/>
                  <a:gd name="connsiteY1" fmla="*/ 37759 h 408015"/>
                  <a:gd name="connsiteX2" fmla="*/ 198550 w 930539"/>
                  <a:gd name="connsiteY2" fmla="*/ 363341 h 408015"/>
                  <a:gd name="connsiteX3" fmla="*/ 711168 w 930539"/>
                  <a:gd name="connsiteY3" fmla="*/ 30832 h 408015"/>
                  <a:gd name="connsiteX4" fmla="*/ 632488 w 930539"/>
                  <a:gd name="connsiteY4" fmla="*/ 354209 h 408015"/>
                  <a:gd name="connsiteX5" fmla="*/ 750253 w 930539"/>
                  <a:gd name="connsiteY5" fmla="*/ 408015 h 408015"/>
                  <a:gd name="connsiteX6" fmla="*/ 669603 w 930539"/>
                  <a:gd name="connsiteY6" fmla="*/ 3120 h 408015"/>
                  <a:gd name="connsiteX7" fmla="*/ 223105 w 930539"/>
                  <a:gd name="connsiteY7" fmla="*/ 352594 h 408015"/>
                  <a:gd name="connsiteX8" fmla="*/ 105342 w 930539"/>
                  <a:gd name="connsiteY8" fmla="*/ 35556 h 408015"/>
                  <a:gd name="connsiteX0" fmla="*/ 105342 w 930539"/>
                  <a:gd name="connsiteY0" fmla="*/ 35556 h 408015"/>
                  <a:gd name="connsiteX1" fmla="*/ 170841 w 930539"/>
                  <a:gd name="connsiteY1" fmla="*/ 37759 h 408015"/>
                  <a:gd name="connsiteX2" fmla="*/ 229723 w 930539"/>
                  <a:gd name="connsiteY2" fmla="*/ 318314 h 408015"/>
                  <a:gd name="connsiteX3" fmla="*/ 711168 w 930539"/>
                  <a:gd name="connsiteY3" fmla="*/ 30832 h 408015"/>
                  <a:gd name="connsiteX4" fmla="*/ 632488 w 930539"/>
                  <a:gd name="connsiteY4" fmla="*/ 354209 h 408015"/>
                  <a:gd name="connsiteX5" fmla="*/ 750253 w 930539"/>
                  <a:gd name="connsiteY5" fmla="*/ 408015 h 408015"/>
                  <a:gd name="connsiteX6" fmla="*/ 669603 w 930539"/>
                  <a:gd name="connsiteY6" fmla="*/ 3120 h 408015"/>
                  <a:gd name="connsiteX7" fmla="*/ 223105 w 930539"/>
                  <a:gd name="connsiteY7" fmla="*/ 352594 h 408015"/>
                  <a:gd name="connsiteX8" fmla="*/ 105342 w 930539"/>
                  <a:gd name="connsiteY8" fmla="*/ 35556 h 408015"/>
                  <a:gd name="connsiteX0" fmla="*/ 105342 w 930539"/>
                  <a:gd name="connsiteY0" fmla="*/ 35556 h 408015"/>
                  <a:gd name="connsiteX1" fmla="*/ 170841 w 930539"/>
                  <a:gd name="connsiteY1" fmla="*/ 37759 h 408015"/>
                  <a:gd name="connsiteX2" fmla="*/ 229723 w 930539"/>
                  <a:gd name="connsiteY2" fmla="*/ 318314 h 408015"/>
                  <a:gd name="connsiteX3" fmla="*/ 711168 w 930539"/>
                  <a:gd name="connsiteY3" fmla="*/ 30832 h 408015"/>
                  <a:gd name="connsiteX4" fmla="*/ 632488 w 930539"/>
                  <a:gd name="connsiteY4" fmla="*/ 354209 h 408015"/>
                  <a:gd name="connsiteX5" fmla="*/ 750253 w 930539"/>
                  <a:gd name="connsiteY5" fmla="*/ 408015 h 408015"/>
                  <a:gd name="connsiteX6" fmla="*/ 669603 w 930539"/>
                  <a:gd name="connsiteY6" fmla="*/ 3120 h 408015"/>
                  <a:gd name="connsiteX7" fmla="*/ 223105 w 930539"/>
                  <a:gd name="connsiteY7" fmla="*/ 345666 h 408015"/>
                  <a:gd name="connsiteX8" fmla="*/ 105342 w 930539"/>
                  <a:gd name="connsiteY8" fmla="*/ 35556 h 408015"/>
                  <a:gd name="connsiteX0" fmla="*/ 105342 w 930539"/>
                  <a:gd name="connsiteY0" fmla="*/ 35556 h 408015"/>
                  <a:gd name="connsiteX1" fmla="*/ 170841 w 930539"/>
                  <a:gd name="connsiteY1" fmla="*/ 37759 h 408015"/>
                  <a:gd name="connsiteX2" fmla="*/ 181232 w 930539"/>
                  <a:gd name="connsiteY2" fmla="*/ 352951 h 408015"/>
                  <a:gd name="connsiteX3" fmla="*/ 711168 w 930539"/>
                  <a:gd name="connsiteY3" fmla="*/ 30832 h 408015"/>
                  <a:gd name="connsiteX4" fmla="*/ 632488 w 930539"/>
                  <a:gd name="connsiteY4" fmla="*/ 354209 h 408015"/>
                  <a:gd name="connsiteX5" fmla="*/ 750253 w 930539"/>
                  <a:gd name="connsiteY5" fmla="*/ 408015 h 408015"/>
                  <a:gd name="connsiteX6" fmla="*/ 669603 w 930539"/>
                  <a:gd name="connsiteY6" fmla="*/ 3120 h 408015"/>
                  <a:gd name="connsiteX7" fmla="*/ 223105 w 930539"/>
                  <a:gd name="connsiteY7" fmla="*/ 345666 h 408015"/>
                  <a:gd name="connsiteX8" fmla="*/ 105342 w 930539"/>
                  <a:gd name="connsiteY8" fmla="*/ 35556 h 408015"/>
                  <a:gd name="connsiteX0" fmla="*/ 105342 w 930539"/>
                  <a:gd name="connsiteY0" fmla="*/ 35556 h 408015"/>
                  <a:gd name="connsiteX1" fmla="*/ 170841 w 930539"/>
                  <a:gd name="connsiteY1" fmla="*/ 37759 h 408015"/>
                  <a:gd name="connsiteX2" fmla="*/ 229723 w 930539"/>
                  <a:gd name="connsiteY2" fmla="*/ 370269 h 408015"/>
                  <a:gd name="connsiteX3" fmla="*/ 711168 w 930539"/>
                  <a:gd name="connsiteY3" fmla="*/ 30832 h 408015"/>
                  <a:gd name="connsiteX4" fmla="*/ 632488 w 930539"/>
                  <a:gd name="connsiteY4" fmla="*/ 354209 h 408015"/>
                  <a:gd name="connsiteX5" fmla="*/ 750253 w 930539"/>
                  <a:gd name="connsiteY5" fmla="*/ 408015 h 408015"/>
                  <a:gd name="connsiteX6" fmla="*/ 669603 w 930539"/>
                  <a:gd name="connsiteY6" fmla="*/ 3120 h 408015"/>
                  <a:gd name="connsiteX7" fmla="*/ 223105 w 930539"/>
                  <a:gd name="connsiteY7" fmla="*/ 345666 h 408015"/>
                  <a:gd name="connsiteX8" fmla="*/ 105342 w 930539"/>
                  <a:gd name="connsiteY8" fmla="*/ 35556 h 408015"/>
                  <a:gd name="connsiteX0" fmla="*/ 105342 w 930539"/>
                  <a:gd name="connsiteY0" fmla="*/ 35556 h 408015"/>
                  <a:gd name="connsiteX1" fmla="*/ 170841 w 930539"/>
                  <a:gd name="connsiteY1" fmla="*/ 37759 h 408015"/>
                  <a:gd name="connsiteX2" fmla="*/ 229723 w 930539"/>
                  <a:gd name="connsiteY2" fmla="*/ 370269 h 408015"/>
                  <a:gd name="connsiteX3" fmla="*/ 711168 w 930539"/>
                  <a:gd name="connsiteY3" fmla="*/ 30832 h 408015"/>
                  <a:gd name="connsiteX4" fmla="*/ 632488 w 930539"/>
                  <a:gd name="connsiteY4" fmla="*/ 354209 h 408015"/>
                  <a:gd name="connsiteX5" fmla="*/ 750253 w 930539"/>
                  <a:gd name="connsiteY5" fmla="*/ 408015 h 408015"/>
                  <a:gd name="connsiteX6" fmla="*/ 669603 w 930539"/>
                  <a:gd name="connsiteY6" fmla="*/ 3120 h 408015"/>
                  <a:gd name="connsiteX7" fmla="*/ 223105 w 930539"/>
                  <a:gd name="connsiteY7" fmla="*/ 345666 h 408015"/>
                  <a:gd name="connsiteX8" fmla="*/ 105342 w 930539"/>
                  <a:gd name="connsiteY8" fmla="*/ 35556 h 408015"/>
                  <a:gd name="connsiteX0" fmla="*/ 105342 w 930539"/>
                  <a:gd name="connsiteY0" fmla="*/ 35556 h 408015"/>
                  <a:gd name="connsiteX1" fmla="*/ 170841 w 930539"/>
                  <a:gd name="connsiteY1" fmla="*/ 37759 h 408015"/>
                  <a:gd name="connsiteX2" fmla="*/ 229723 w 930539"/>
                  <a:gd name="connsiteY2" fmla="*/ 370269 h 408015"/>
                  <a:gd name="connsiteX3" fmla="*/ 711168 w 930539"/>
                  <a:gd name="connsiteY3" fmla="*/ 30832 h 408015"/>
                  <a:gd name="connsiteX4" fmla="*/ 632488 w 930539"/>
                  <a:gd name="connsiteY4" fmla="*/ 354209 h 408015"/>
                  <a:gd name="connsiteX5" fmla="*/ 750253 w 930539"/>
                  <a:gd name="connsiteY5" fmla="*/ 408015 h 408015"/>
                  <a:gd name="connsiteX6" fmla="*/ 669603 w 930539"/>
                  <a:gd name="connsiteY6" fmla="*/ 3120 h 408015"/>
                  <a:gd name="connsiteX7" fmla="*/ 223105 w 930539"/>
                  <a:gd name="connsiteY7" fmla="*/ 345666 h 408015"/>
                  <a:gd name="connsiteX8" fmla="*/ 105342 w 930539"/>
                  <a:gd name="connsiteY8" fmla="*/ 35556 h 408015"/>
                  <a:gd name="connsiteX0" fmla="*/ 105342 w 930539"/>
                  <a:gd name="connsiteY0" fmla="*/ 35556 h 408015"/>
                  <a:gd name="connsiteX1" fmla="*/ 170841 w 930539"/>
                  <a:gd name="connsiteY1" fmla="*/ 37759 h 408015"/>
                  <a:gd name="connsiteX2" fmla="*/ 229723 w 930539"/>
                  <a:gd name="connsiteY2" fmla="*/ 370269 h 408015"/>
                  <a:gd name="connsiteX3" fmla="*/ 711168 w 930539"/>
                  <a:gd name="connsiteY3" fmla="*/ 30832 h 408015"/>
                  <a:gd name="connsiteX4" fmla="*/ 632488 w 930539"/>
                  <a:gd name="connsiteY4" fmla="*/ 354209 h 408015"/>
                  <a:gd name="connsiteX5" fmla="*/ 750253 w 930539"/>
                  <a:gd name="connsiteY5" fmla="*/ 408015 h 408015"/>
                  <a:gd name="connsiteX6" fmla="*/ 669603 w 930539"/>
                  <a:gd name="connsiteY6" fmla="*/ 3120 h 408015"/>
                  <a:gd name="connsiteX7" fmla="*/ 223105 w 930539"/>
                  <a:gd name="connsiteY7" fmla="*/ 345666 h 408015"/>
                  <a:gd name="connsiteX8" fmla="*/ 105342 w 930539"/>
                  <a:gd name="connsiteY8" fmla="*/ 35556 h 408015"/>
                  <a:gd name="connsiteX0" fmla="*/ 111595 w 936792"/>
                  <a:gd name="connsiteY0" fmla="*/ 35556 h 408015"/>
                  <a:gd name="connsiteX1" fmla="*/ 177094 w 936792"/>
                  <a:gd name="connsiteY1" fmla="*/ 37759 h 408015"/>
                  <a:gd name="connsiteX2" fmla="*/ 235976 w 936792"/>
                  <a:gd name="connsiteY2" fmla="*/ 370269 h 408015"/>
                  <a:gd name="connsiteX3" fmla="*/ 717421 w 936792"/>
                  <a:gd name="connsiteY3" fmla="*/ 30832 h 408015"/>
                  <a:gd name="connsiteX4" fmla="*/ 638741 w 936792"/>
                  <a:gd name="connsiteY4" fmla="*/ 354209 h 408015"/>
                  <a:gd name="connsiteX5" fmla="*/ 756506 w 936792"/>
                  <a:gd name="connsiteY5" fmla="*/ 408015 h 408015"/>
                  <a:gd name="connsiteX6" fmla="*/ 675856 w 936792"/>
                  <a:gd name="connsiteY6" fmla="*/ 3120 h 408015"/>
                  <a:gd name="connsiteX7" fmla="*/ 212040 w 936792"/>
                  <a:gd name="connsiteY7" fmla="*/ 373375 h 408015"/>
                  <a:gd name="connsiteX8" fmla="*/ 111595 w 936792"/>
                  <a:gd name="connsiteY8" fmla="*/ 35556 h 408015"/>
                  <a:gd name="connsiteX0" fmla="*/ 104452 w 929649"/>
                  <a:gd name="connsiteY0" fmla="*/ 35556 h 408015"/>
                  <a:gd name="connsiteX1" fmla="*/ 169951 w 929649"/>
                  <a:gd name="connsiteY1" fmla="*/ 37759 h 408015"/>
                  <a:gd name="connsiteX2" fmla="*/ 228833 w 929649"/>
                  <a:gd name="connsiteY2" fmla="*/ 370269 h 408015"/>
                  <a:gd name="connsiteX3" fmla="*/ 710278 w 929649"/>
                  <a:gd name="connsiteY3" fmla="*/ 30832 h 408015"/>
                  <a:gd name="connsiteX4" fmla="*/ 631598 w 929649"/>
                  <a:gd name="connsiteY4" fmla="*/ 354209 h 408015"/>
                  <a:gd name="connsiteX5" fmla="*/ 749363 w 929649"/>
                  <a:gd name="connsiteY5" fmla="*/ 408015 h 408015"/>
                  <a:gd name="connsiteX6" fmla="*/ 668713 w 929649"/>
                  <a:gd name="connsiteY6" fmla="*/ 3120 h 408015"/>
                  <a:gd name="connsiteX7" fmla="*/ 204897 w 929649"/>
                  <a:gd name="connsiteY7" fmla="*/ 373375 h 408015"/>
                  <a:gd name="connsiteX8" fmla="*/ 104452 w 929649"/>
                  <a:gd name="connsiteY8" fmla="*/ 35556 h 408015"/>
                  <a:gd name="connsiteX0" fmla="*/ 110549 w 935746"/>
                  <a:gd name="connsiteY0" fmla="*/ 35556 h 408015"/>
                  <a:gd name="connsiteX1" fmla="*/ 176048 w 935746"/>
                  <a:gd name="connsiteY1" fmla="*/ 37759 h 408015"/>
                  <a:gd name="connsiteX2" fmla="*/ 234930 w 935746"/>
                  <a:gd name="connsiteY2" fmla="*/ 370269 h 408015"/>
                  <a:gd name="connsiteX3" fmla="*/ 716375 w 935746"/>
                  <a:gd name="connsiteY3" fmla="*/ 30832 h 408015"/>
                  <a:gd name="connsiteX4" fmla="*/ 637695 w 935746"/>
                  <a:gd name="connsiteY4" fmla="*/ 354209 h 408015"/>
                  <a:gd name="connsiteX5" fmla="*/ 755460 w 935746"/>
                  <a:gd name="connsiteY5" fmla="*/ 408015 h 408015"/>
                  <a:gd name="connsiteX6" fmla="*/ 674810 w 935746"/>
                  <a:gd name="connsiteY6" fmla="*/ 3120 h 408015"/>
                  <a:gd name="connsiteX7" fmla="*/ 210994 w 935746"/>
                  <a:gd name="connsiteY7" fmla="*/ 373375 h 408015"/>
                  <a:gd name="connsiteX8" fmla="*/ 110549 w 935746"/>
                  <a:gd name="connsiteY8" fmla="*/ 35556 h 408015"/>
                  <a:gd name="connsiteX0" fmla="*/ 110549 w 935746"/>
                  <a:gd name="connsiteY0" fmla="*/ 35556 h 408015"/>
                  <a:gd name="connsiteX1" fmla="*/ 176048 w 935746"/>
                  <a:gd name="connsiteY1" fmla="*/ 37759 h 408015"/>
                  <a:gd name="connsiteX2" fmla="*/ 234930 w 935746"/>
                  <a:gd name="connsiteY2" fmla="*/ 370269 h 408015"/>
                  <a:gd name="connsiteX3" fmla="*/ 716375 w 935746"/>
                  <a:gd name="connsiteY3" fmla="*/ 30832 h 408015"/>
                  <a:gd name="connsiteX4" fmla="*/ 637695 w 935746"/>
                  <a:gd name="connsiteY4" fmla="*/ 354209 h 408015"/>
                  <a:gd name="connsiteX5" fmla="*/ 755460 w 935746"/>
                  <a:gd name="connsiteY5" fmla="*/ 408015 h 408015"/>
                  <a:gd name="connsiteX6" fmla="*/ 674810 w 935746"/>
                  <a:gd name="connsiteY6" fmla="*/ 3120 h 408015"/>
                  <a:gd name="connsiteX7" fmla="*/ 210994 w 935746"/>
                  <a:gd name="connsiteY7" fmla="*/ 373375 h 408015"/>
                  <a:gd name="connsiteX8" fmla="*/ 110549 w 935746"/>
                  <a:gd name="connsiteY8" fmla="*/ 35556 h 408015"/>
                  <a:gd name="connsiteX0" fmla="*/ 110549 w 935746"/>
                  <a:gd name="connsiteY0" fmla="*/ 35556 h 408015"/>
                  <a:gd name="connsiteX1" fmla="*/ 176048 w 935746"/>
                  <a:gd name="connsiteY1" fmla="*/ 37759 h 408015"/>
                  <a:gd name="connsiteX2" fmla="*/ 234930 w 935746"/>
                  <a:gd name="connsiteY2" fmla="*/ 370269 h 408015"/>
                  <a:gd name="connsiteX3" fmla="*/ 719839 w 935746"/>
                  <a:gd name="connsiteY3" fmla="*/ 3122 h 408015"/>
                  <a:gd name="connsiteX4" fmla="*/ 637695 w 935746"/>
                  <a:gd name="connsiteY4" fmla="*/ 354209 h 408015"/>
                  <a:gd name="connsiteX5" fmla="*/ 755460 w 935746"/>
                  <a:gd name="connsiteY5" fmla="*/ 408015 h 408015"/>
                  <a:gd name="connsiteX6" fmla="*/ 674810 w 935746"/>
                  <a:gd name="connsiteY6" fmla="*/ 3120 h 408015"/>
                  <a:gd name="connsiteX7" fmla="*/ 210994 w 935746"/>
                  <a:gd name="connsiteY7" fmla="*/ 373375 h 408015"/>
                  <a:gd name="connsiteX8" fmla="*/ 110549 w 935746"/>
                  <a:gd name="connsiteY8" fmla="*/ 35556 h 408015"/>
                  <a:gd name="connsiteX0" fmla="*/ 110549 w 935746"/>
                  <a:gd name="connsiteY0" fmla="*/ 35556 h 408015"/>
                  <a:gd name="connsiteX1" fmla="*/ 148339 w 935746"/>
                  <a:gd name="connsiteY1" fmla="*/ 65468 h 408015"/>
                  <a:gd name="connsiteX2" fmla="*/ 234930 w 935746"/>
                  <a:gd name="connsiteY2" fmla="*/ 370269 h 408015"/>
                  <a:gd name="connsiteX3" fmla="*/ 719839 w 935746"/>
                  <a:gd name="connsiteY3" fmla="*/ 3122 h 408015"/>
                  <a:gd name="connsiteX4" fmla="*/ 637695 w 935746"/>
                  <a:gd name="connsiteY4" fmla="*/ 354209 h 408015"/>
                  <a:gd name="connsiteX5" fmla="*/ 755460 w 935746"/>
                  <a:gd name="connsiteY5" fmla="*/ 408015 h 408015"/>
                  <a:gd name="connsiteX6" fmla="*/ 674810 w 935746"/>
                  <a:gd name="connsiteY6" fmla="*/ 3120 h 408015"/>
                  <a:gd name="connsiteX7" fmla="*/ 210994 w 935746"/>
                  <a:gd name="connsiteY7" fmla="*/ 373375 h 408015"/>
                  <a:gd name="connsiteX8" fmla="*/ 110549 w 935746"/>
                  <a:gd name="connsiteY8" fmla="*/ 35556 h 408015"/>
                  <a:gd name="connsiteX0" fmla="*/ 110549 w 935746"/>
                  <a:gd name="connsiteY0" fmla="*/ 35556 h 408015"/>
                  <a:gd name="connsiteX1" fmla="*/ 148339 w 935746"/>
                  <a:gd name="connsiteY1" fmla="*/ 65468 h 408015"/>
                  <a:gd name="connsiteX2" fmla="*/ 234930 w 935746"/>
                  <a:gd name="connsiteY2" fmla="*/ 370269 h 408015"/>
                  <a:gd name="connsiteX3" fmla="*/ 719839 w 935746"/>
                  <a:gd name="connsiteY3" fmla="*/ 3122 h 408015"/>
                  <a:gd name="connsiteX4" fmla="*/ 637695 w 935746"/>
                  <a:gd name="connsiteY4" fmla="*/ 354209 h 408015"/>
                  <a:gd name="connsiteX5" fmla="*/ 755460 w 935746"/>
                  <a:gd name="connsiteY5" fmla="*/ 408015 h 408015"/>
                  <a:gd name="connsiteX6" fmla="*/ 674810 w 935746"/>
                  <a:gd name="connsiteY6" fmla="*/ 3120 h 408015"/>
                  <a:gd name="connsiteX7" fmla="*/ 210994 w 935746"/>
                  <a:gd name="connsiteY7" fmla="*/ 373375 h 408015"/>
                  <a:gd name="connsiteX8" fmla="*/ 110549 w 935746"/>
                  <a:gd name="connsiteY8" fmla="*/ 35556 h 408015"/>
                  <a:gd name="connsiteX0" fmla="*/ 110549 w 935746"/>
                  <a:gd name="connsiteY0" fmla="*/ 35556 h 408015"/>
                  <a:gd name="connsiteX1" fmla="*/ 148339 w 935746"/>
                  <a:gd name="connsiteY1" fmla="*/ 65468 h 408015"/>
                  <a:gd name="connsiteX2" fmla="*/ 234930 w 935746"/>
                  <a:gd name="connsiteY2" fmla="*/ 370269 h 408015"/>
                  <a:gd name="connsiteX3" fmla="*/ 719839 w 935746"/>
                  <a:gd name="connsiteY3" fmla="*/ 3122 h 408015"/>
                  <a:gd name="connsiteX4" fmla="*/ 637695 w 935746"/>
                  <a:gd name="connsiteY4" fmla="*/ 354209 h 408015"/>
                  <a:gd name="connsiteX5" fmla="*/ 755460 w 935746"/>
                  <a:gd name="connsiteY5" fmla="*/ 408015 h 408015"/>
                  <a:gd name="connsiteX6" fmla="*/ 674810 w 935746"/>
                  <a:gd name="connsiteY6" fmla="*/ 3120 h 408015"/>
                  <a:gd name="connsiteX7" fmla="*/ 210994 w 935746"/>
                  <a:gd name="connsiteY7" fmla="*/ 373375 h 408015"/>
                  <a:gd name="connsiteX8" fmla="*/ 110549 w 935746"/>
                  <a:gd name="connsiteY8" fmla="*/ 35556 h 408015"/>
                  <a:gd name="connsiteX0" fmla="*/ 110549 w 935746"/>
                  <a:gd name="connsiteY0" fmla="*/ 35556 h 408015"/>
                  <a:gd name="connsiteX1" fmla="*/ 148339 w 935746"/>
                  <a:gd name="connsiteY1" fmla="*/ 65468 h 408015"/>
                  <a:gd name="connsiteX2" fmla="*/ 234930 w 935746"/>
                  <a:gd name="connsiteY2" fmla="*/ 370269 h 408015"/>
                  <a:gd name="connsiteX3" fmla="*/ 719839 w 935746"/>
                  <a:gd name="connsiteY3" fmla="*/ 3122 h 408015"/>
                  <a:gd name="connsiteX4" fmla="*/ 637695 w 935746"/>
                  <a:gd name="connsiteY4" fmla="*/ 354209 h 408015"/>
                  <a:gd name="connsiteX5" fmla="*/ 755460 w 935746"/>
                  <a:gd name="connsiteY5" fmla="*/ 408015 h 408015"/>
                  <a:gd name="connsiteX6" fmla="*/ 674810 w 935746"/>
                  <a:gd name="connsiteY6" fmla="*/ 3120 h 408015"/>
                  <a:gd name="connsiteX7" fmla="*/ 210994 w 935746"/>
                  <a:gd name="connsiteY7" fmla="*/ 373375 h 408015"/>
                  <a:gd name="connsiteX8" fmla="*/ 110549 w 935746"/>
                  <a:gd name="connsiteY8" fmla="*/ 35556 h 408015"/>
                  <a:gd name="connsiteX0" fmla="*/ 110549 w 935746"/>
                  <a:gd name="connsiteY0" fmla="*/ 35556 h 408015"/>
                  <a:gd name="connsiteX1" fmla="*/ 148339 w 935746"/>
                  <a:gd name="connsiteY1" fmla="*/ 65468 h 408015"/>
                  <a:gd name="connsiteX2" fmla="*/ 234930 w 935746"/>
                  <a:gd name="connsiteY2" fmla="*/ 370269 h 408015"/>
                  <a:gd name="connsiteX3" fmla="*/ 719839 w 935746"/>
                  <a:gd name="connsiteY3" fmla="*/ 3122 h 408015"/>
                  <a:gd name="connsiteX4" fmla="*/ 637695 w 935746"/>
                  <a:gd name="connsiteY4" fmla="*/ 354209 h 408015"/>
                  <a:gd name="connsiteX5" fmla="*/ 755460 w 935746"/>
                  <a:gd name="connsiteY5" fmla="*/ 408015 h 408015"/>
                  <a:gd name="connsiteX6" fmla="*/ 674810 w 935746"/>
                  <a:gd name="connsiteY6" fmla="*/ 3120 h 408015"/>
                  <a:gd name="connsiteX7" fmla="*/ 210994 w 935746"/>
                  <a:gd name="connsiteY7" fmla="*/ 373375 h 408015"/>
                  <a:gd name="connsiteX8" fmla="*/ 110549 w 935746"/>
                  <a:gd name="connsiteY8" fmla="*/ 35556 h 408015"/>
                  <a:gd name="connsiteX0" fmla="*/ 110549 w 935746"/>
                  <a:gd name="connsiteY0" fmla="*/ 35556 h 408015"/>
                  <a:gd name="connsiteX1" fmla="*/ 148339 w 935746"/>
                  <a:gd name="connsiteY1" fmla="*/ 65468 h 408015"/>
                  <a:gd name="connsiteX2" fmla="*/ 234930 w 935746"/>
                  <a:gd name="connsiteY2" fmla="*/ 370269 h 408015"/>
                  <a:gd name="connsiteX3" fmla="*/ 719839 w 935746"/>
                  <a:gd name="connsiteY3" fmla="*/ 3122 h 408015"/>
                  <a:gd name="connsiteX4" fmla="*/ 637695 w 935746"/>
                  <a:gd name="connsiteY4" fmla="*/ 354209 h 408015"/>
                  <a:gd name="connsiteX5" fmla="*/ 755460 w 935746"/>
                  <a:gd name="connsiteY5" fmla="*/ 408015 h 408015"/>
                  <a:gd name="connsiteX6" fmla="*/ 674810 w 935746"/>
                  <a:gd name="connsiteY6" fmla="*/ 3120 h 408015"/>
                  <a:gd name="connsiteX7" fmla="*/ 210994 w 935746"/>
                  <a:gd name="connsiteY7" fmla="*/ 373375 h 408015"/>
                  <a:gd name="connsiteX8" fmla="*/ 110549 w 935746"/>
                  <a:gd name="connsiteY8" fmla="*/ 35556 h 408015"/>
                  <a:gd name="connsiteX0" fmla="*/ 110549 w 935746"/>
                  <a:gd name="connsiteY0" fmla="*/ 35556 h 408015"/>
                  <a:gd name="connsiteX1" fmla="*/ 131020 w 935746"/>
                  <a:gd name="connsiteY1" fmla="*/ 79322 h 408015"/>
                  <a:gd name="connsiteX2" fmla="*/ 234930 w 935746"/>
                  <a:gd name="connsiteY2" fmla="*/ 370269 h 408015"/>
                  <a:gd name="connsiteX3" fmla="*/ 719839 w 935746"/>
                  <a:gd name="connsiteY3" fmla="*/ 3122 h 408015"/>
                  <a:gd name="connsiteX4" fmla="*/ 637695 w 935746"/>
                  <a:gd name="connsiteY4" fmla="*/ 354209 h 408015"/>
                  <a:gd name="connsiteX5" fmla="*/ 755460 w 935746"/>
                  <a:gd name="connsiteY5" fmla="*/ 408015 h 408015"/>
                  <a:gd name="connsiteX6" fmla="*/ 674810 w 935746"/>
                  <a:gd name="connsiteY6" fmla="*/ 3120 h 408015"/>
                  <a:gd name="connsiteX7" fmla="*/ 210994 w 935746"/>
                  <a:gd name="connsiteY7" fmla="*/ 373375 h 408015"/>
                  <a:gd name="connsiteX8" fmla="*/ 110549 w 935746"/>
                  <a:gd name="connsiteY8" fmla="*/ 35556 h 408015"/>
                  <a:gd name="connsiteX0" fmla="*/ 72992 w 912044"/>
                  <a:gd name="connsiteY0" fmla="*/ 35556 h 408015"/>
                  <a:gd name="connsiteX1" fmla="*/ 107318 w 912044"/>
                  <a:gd name="connsiteY1" fmla="*/ 79322 h 408015"/>
                  <a:gd name="connsiteX2" fmla="*/ 211228 w 912044"/>
                  <a:gd name="connsiteY2" fmla="*/ 370269 h 408015"/>
                  <a:gd name="connsiteX3" fmla="*/ 696137 w 912044"/>
                  <a:gd name="connsiteY3" fmla="*/ 3122 h 408015"/>
                  <a:gd name="connsiteX4" fmla="*/ 613993 w 912044"/>
                  <a:gd name="connsiteY4" fmla="*/ 354209 h 408015"/>
                  <a:gd name="connsiteX5" fmla="*/ 731758 w 912044"/>
                  <a:gd name="connsiteY5" fmla="*/ 408015 h 408015"/>
                  <a:gd name="connsiteX6" fmla="*/ 651108 w 912044"/>
                  <a:gd name="connsiteY6" fmla="*/ 3120 h 408015"/>
                  <a:gd name="connsiteX7" fmla="*/ 187292 w 912044"/>
                  <a:gd name="connsiteY7" fmla="*/ 373375 h 408015"/>
                  <a:gd name="connsiteX8" fmla="*/ 72992 w 912044"/>
                  <a:gd name="connsiteY8" fmla="*/ 35556 h 408015"/>
                  <a:gd name="connsiteX0" fmla="*/ 95861 w 934913"/>
                  <a:gd name="connsiteY0" fmla="*/ 35556 h 408015"/>
                  <a:gd name="connsiteX1" fmla="*/ 130187 w 934913"/>
                  <a:gd name="connsiteY1" fmla="*/ 79322 h 408015"/>
                  <a:gd name="connsiteX2" fmla="*/ 234097 w 934913"/>
                  <a:gd name="connsiteY2" fmla="*/ 370269 h 408015"/>
                  <a:gd name="connsiteX3" fmla="*/ 719006 w 934913"/>
                  <a:gd name="connsiteY3" fmla="*/ 3122 h 408015"/>
                  <a:gd name="connsiteX4" fmla="*/ 636862 w 934913"/>
                  <a:gd name="connsiteY4" fmla="*/ 354209 h 408015"/>
                  <a:gd name="connsiteX5" fmla="*/ 754627 w 934913"/>
                  <a:gd name="connsiteY5" fmla="*/ 408015 h 408015"/>
                  <a:gd name="connsiteX6" fmla="*/ 673977 w 934913"/>
                  <a:gd name="connsiteY6" fmla="*/ 3120 h 408015"/>
                  <a:gd name="connsiteX7" fmla="*/ 210161 w 934913"/>
                  <a:gd name="connsiteY7" fmla="*/ 373375 h 408015"/>
                  <a:gd name="connsiteX8" fmla="*/ 95861 w 934913"/>
                  <a:gd name="connsiteY8" fmla="*/ 35556 h 408015"/>
                  <a:gd name="connsiteX0" fmla="*/ 128786 w 967838"/>
                  <a:gd name="connsiteY0" fmla="*/ 35556 h 408015"/>
                  <a:gd name="connsiteX1" fmla="*/ 163112 w 967838"/>
                  <a:gd name="connsiteY1" fmla="*/ 79322 h 408015"/>
                  <a:gd name="connsiteX2" fmla="*/ 267022 w 967838"/>
                  <a:gd name="connsiteY2" fmla="*/ 370269 h 408015"/>
                  <a:gd name="connsiteX3" fmla="*/ 751931 w 967838"/>
                  <a:gd name="connsiteY3" fmla="*/ 3122 h 408015"/>
                  <a:gd name="connsiteX4" fmla="*/ 669787 w 967838"/>
                  <a:gd name="connsiteY4" fmla="*/ 354209 h 408015"/>
                  <a:gd name="connsiteX5" fmla="*/ 787552 w 967838"/>
                  <a:gd name="connsiteY5" fmla="*/ 408015 h 408015"/>
                  <a:gd name="connsiteX6" fmla="*/ 706902 w 967838"/>
                  <a:gd name="connsiteY6" fmla="*/ 3120 h 408015"/>
                  <a:gd name="connsiteX7" fmla="*/ 243086 w 967838"/>
                  <a:gd name="connsiteY7" fmla="*/ 373375 h 408015"/>
                  <a:gd name="connsiteX8" fmla="*/ 128786 w 967838"/>
                  <a:gd name="connsiteY8" fmla="*/ 35556 h 408015"/>
                  <a:gd name="connsiteX0" fmla="*/ 100245 w 939297"/>
                  <a:gd name="connsiteY0" fmla="*/ 35556 h 408015"/>
                  <a:gd name="connsiteX1" fmla="*/ 134571 w 939297"/>
                  <a:gd name="connsiteY1" fmla="*/ 79322 h 408015"/>
                  <a:gd name="connsiteX2" fmla="*/ 238481 w 939297"/>
                  <a:gd name="connsiteY2" fmla="*/ 370269 h 408015"/>
                  <a:gd name="connsiteX3" fmla="*/ 723390 w 939297"/>
                  <a:gd name="connsiteY3" fmla="*/ 3122 h 408015"/>
                  <a:gd name="connsiteX4" fmla="*/ 641246 w 939297"/>
                  <a:gd name="connsiteY4" fmla="*/ 354209 h 408015"/>
                  <a:gd name="connsiteX5" fmla="*/ 759011 w 939297"/>
                  <a:gd name="connsiteY5" fmla="*/ 408015 h 408015"/>
                  <a:gd name="connsiteX6" fmla="*/ 678361 w 939297"/>
                  <a:gd name="connsiteY6" fmla="*/ 3120 h 408015"/>
                  <a:gd name="connsiteX7" fmla="*/ 214545 w 939297"/>
                  <a:gd name="connsiteY7" fmla="*/ 373375 h 408015"/>
                  <a:gd name="connsiteX8" fmla="*/ 100245 w 939297"/>
                  <a:gd name="connsiteY8" fmla="*/ 35556 h 408015"/>
                  <a:gd name="connsiteX0" fmla="*/ 100245 w 939297"/>
                  <a:gd name="connsiteY0" fmla="*/ 35556 h 408015"/>
                  <a:gd name="connsiteX1" fmla="*/ 106862 w 939297"/>
                  <a:gd name="connsiteY1" fmla="*/ 51613 h 408015"/>
                  <a:gd name="connsiteX2" fmla="*/ 238481 w 939297"/>
                  <a:gd name="connsiteY2" fmla="*/ 370269 h 408015"/>
                  <a:gd name="connsiteX3" fmla="*/ 723390 w 939297"/>
                  <a:gd name="connsiteY3" fmla="*/ 3122 h 408015"/>
                  <a:gd name="connsiteX4" fmla="*/ 641246 w 939297"/>
                  <a:gd name="connsiteY4" fmla="*/ 354209 h 408015"/>
                  <a:gd name="connsiteX5" fmla="*/ 759011 w 939297"/>
                  <a:gd name="connsiteY5" fmla="*/ 408015 h 408015"/>
                  <a:gd name="connsiteX6" fmla="*/ 678361 w 939297"/>
                  <a:gd name="connsiteY6" fmla="*/ 3120 h 408015"/>
                  <a:gd name="connsiteX7" fmla="*/ 214545 w 939297"/>
                  <a:gd name="connsiteY7" fmla="*/ 373375 h 408015"/>
                  <a:gd name="connsiteX8" fmla="*/ 100245 w 939297"/>
                  <a:gd name="connsiteY8" fmla="*/ 35556 h 408015"/>
                  <a:gd name="connsiteX0" fmla="*/ 100245 w 939297"/>
                  <a:gd name="connsiteY0" fmla="*/ 35556 h 408015"/>
                  <a:gd name="connsiteX1" fmla="*/ 106862 w 939297"/>
                  <a:gd name="connsiteY1" fmla="*/ 51613 h 408015"/>
                  <a:gd name="connsiteX2" fmla="*/ 238481 w 939297"/>
                  <a:gd name="connsiteY2" fmla="*/ 370269 h 408015"/>
                  <a:gd name="connsiteX3" fmla="*/ 723390 w 939297"/>
                  <a:gd name="connsiteY3" fmla="*/ 3122 h 408015"/>
                  <a:gd name="connsiteX4" fmla="*/ 641246 w 939297"/>
                  <a:gd name="connsiteY4" fmla="*/ 354209 h 408015"/>
                  <a:gd name="connsiteX5" fmla="*/ 759011 w 939297"/>
                  <a:gd name="connsiteY5" fmla="*/ 408015 h 408015"/>
                  <a:gd name="connsiteX6" fmla="*/ 678361 w 939297"/>
                  <a:gd name="connsiteY6" fmla="*/ 3120 h 408015"/>
                  <a:gd name="connsiteX7" fmla="*/ 214545 w 939297"/>
                  <a:gd name="connsiteY7" fmla="*/ 373375 h 408015"/>
                  <a:gd name="connsiteX8" fmla="*/ 100245 w 939297"/>
                  <a:gd name="connsiteY8" fmla="*/ 35556 h 408015"/>
                  <a:gd name="connsiteX0" fmla="*/ 100245 w 939297"/>
                  <a:gd name="connsiteY0" fmla="*/ 35556 h 408015"/>
                  <a:gd name="connsiteX1" fmla="*/ 106862 w 939297"/>
                  <a:gd name="connsiteY1" fmla="*/ 51613 h 408015"/>
                  <a:gd name="connsiteX2" fmla="*/ 238481 w 939297"/>
                  <a:gd name="connsiteY2" fmla="*/ 370269 h 408015"/>
                  <a:gd name="connsiteX3" fmla="*/ 723390 w 939297"/>
                  <a:gd name="connsiteY3" fmla="*/ 3122 h 408015"/>
                  <a:gd name="connsiteX4" fmla="*/ 641246 w 939297"/>
                  <a:gd name="connsiteY4" fmla="*/ 354209 h 408015"/>
                  <a:gd name="connsiteX5" fmla="*/ 759011 w 939297"/>
                  <a:gd name="connsiteY5" fmla="*/ 408015 h 408015"/>
                  <a:gd name="connsiteX6" fmla="*/ 678361 w 939297"/>
                  <a:gd name="connsiteY6" fmla="*/ 3120 h 408015"/>
                  <a:gd name="connsiteX7" fmla="*/ 214545 w 939297"/>
                  <a:gd name="connsiteY7" fmla="*/ 373375 h 408015"/>
                  <a:gd name="connsiteX8" fmla="*/ 100245 w 939297"/>
                  <a:gd name="connsiteY8" fmla="*/ 35556 h 408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9297" h="408015">
                    <a:moveTo>
                      <a:pt x="100245" y="35556"/>
                    </a:moveTo>
                    <a:cubicBezTo>
                      <a:pt x="114625" y="43120"/>
                      <a:pt x="70545" y="31618"/>
                      <a:pt x="106862" y="51613"/>
                    </a:cubicBezTo>
                    <a:cubicBezTo>
                      <a:pt x="-33466" y="158199"/>
                      <a:pt x="88391" y="327552"/>
                      <a:pt x="238481" y="370269"/>
                    </a:cubicBezTo>
                    <a:cubicBezTo>
                      <a:pt x="557663" y="393728"/>
                      <a:pt x="507902" y="68144"/>
                      <a:pt x="723390" y="3122"/>
                    </a:cubicBezTo>
                    <a:cubicBezTo>
                      <a:pt x="925763" y="76277"/>
                      <a:pt x="764454" y="315691"/>
                      <a:pt x="641246" y="354209"/>
                    </a:cubicBezTo>
                    <a:lnTo>
                      <a:pt x="759011" y="408015"/>
                    </a:lnTo>
                    <a:cubicBezTo>
                      <a:pt x="1071565" y="249959"/>
                      <a:pt x="933843" y="-32788"/>
                      <a:pt x="678361" y="3120"/>
                    </a:cubicBezTo>
                    <a:cubicBezTo>
                      <a:pt x="352883" y="45721"/>
                      <a:pt x="452907" y="357578"/>
                      <a:pt x="214545" y="373375"/>
                    </a:cubicBezTo>
                    <a:cubicBezTo>
                      <a:pt x="-23817" y="389172"/>
                      <a:pt x="-66009" y="91589"/>
                      <a:pt x="100245" y="3555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70C0"/>
                  </a:gs>
                  <a:gs pos="9000">
                    <a:srgbClr val="29C7FF"/>
                  </a:gs>
                  <a:gs pos="51000">
                    <a:srgbClr val="33CAFF"/>
                  </a:gs>
                  <a:gs pos="32000">
                    <a:srgbClr val="0070C0"/>
                  </a:gs>
                  <a:gs pos="97000">
                    <a:srgbClr val="005EA4"/>
                  </a:gs>
                  <a:gs pos="89000">
                    <a:srgbClr val="0070C0"/>
                  </a:gs>
                </a:gsLst>
                <a:lin ang="0" scaled="1"/>
                <a:tileRect/>
              </a:gradFill>
              <a:ln w="6350" cap="flat" cmpd="sng" algn="ctr">
                <a:solidFill>
                  <a:srgbClr val="1C2638">
                    <a:lumMod val="75000"/>
                    <a:lumOff val="25000"/>
                    <a:alpha val="77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59" name="Ovaal 158"/>
              <p:cNvSpPr/>
              <p:nvPr userDrawn="1"/>
            </p:nvSpPr>
            <p:spPr>
              <a:xfrm flipV="1">
                <a:off x="11012327" y="2951356"/>
                <a:ext cx="45720" cy="45720"/>
              </a:xfrm>
              <a:prstGeom prst="ellipse">
                <a:avLst/>
              </a:prstGeom>
              <a:solidFill>
                <a:srgbClr val="1D1D1B">
                  <a:lumMod val="50000"/>
                  <a:lumOff val="50000"/>
                  <a:alpha val="99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33" name="Groep 132"/>
            <p:cNvGrpSpPr/>
            <p:nvPr userDrawn="1"/>
          </p:nvGrpSpPr>
          <p:grpSpPr>
            <a:xfrm>
              <a:off x="12491729" y="3471416"/>
              <a:ext cx="1114138" cy="297656"/>
              <a:chOff x="13560784" y="3471416"/>
              <a:chExt cx="1114138" cy="297656"/>
            </a:xfrm>
          </p:grpSpPr>
          <p:sp>
            <p:nvSpPr>
              <p:cNvPr id="151" name="Afgeronde rechthoek 150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52" name="Tekstvak 81"/>
              <p:cNvSpPr txBox="1"/>
              <p:nvPr userDrawn="1"/>
            </p:nvSpPr>
            <p:spPr>
              <a:xfrm>
                <a:off x="13573594" y="3509590"/>
                <a:ext cx="888311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Insert</a:t>
                </a:r>
              </a:p>
            </p:txBody>
          </p:sp>
          <p:cxnSp>
            <p:nvCxnSpPr>
              <p:cNvPr id="153" name="Rechte verbindingslijn 152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Gelijkbenige driehoek 153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134" name="Tekstvak 33"/>
            <p:cNvSpPr txBox="1"/>
            <p:nvPr userDrawn="1"/>
          </p:nvSpPr>
          <p:spPr>
            <a:xfrm>
              <a:off x="12494588" y="4699050"/>
              <a:ext cx="2558692" cy="72197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</a:t>
              </a:r>
              <a:r>
                <a:rPr lang="nl-NL" sz="1200" kern="0" dirty="0" err="1">
                  <a:latin typeface="Segoe UI Light" panose="020B0502040204020203" pitchFamily="34" charset="0"/>
                  <a:cs typeface="Segoe UI Light" panose="020B0502040204020203" pitchFamily="34" charset="0"/>
                </a:rPr>
                <a:t>miniature</a:t>
              </a:r>
              <a:r>
                <a:rPr lang="nl-NL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 slide, click on the right mouse button </a:t>
              </a:r>
              <a:r>
                <a:rPr lang="nl-NL" sz="1200" kern="0" dirty="0" err="1">
                  <a:latin typeface="Segoe UI Light" panose="020B0502040204020203" pitchFamily="34" charset="0"/>
                  <a:cs typeface="Segoe UI Light" panose="020B0502040204020203" pitchFamily="34" charset="0"/>
                </a:rPr>
                <a:t>and</a:t>
              </a:r>
              <a:r>
                <a:rPr lang="nl-NL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nl-NL" sz="1200" kern="0" dirty="0" err="1">
                  <a:latin typeface="Segoe UI Light" panose="020B0502040204020203" pitchFamily="34" charset="0"/>
                  <a:cs typeface="Segoe UI Light" panose="020B0502040204020203" pitchFamily="34" charset="0"/>
                </a:rPr>
                <a:t>choose</a:t>
              </a:r>
              <a:r>
                <a:rPr lang="nl-NL" sz="1200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nl-NL" sz="1200" b="1" kern="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  <a:endParaRPr lang="nl-NL" sz="1200" kern="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pic>
          <p:nvPicPr>
            <p:cNvPr id="135" name="Picture 2"/>
            <p:cNvPicPr>
              <a:picLocks noChangeAspect="1" noChangeArrowheads="1"/>
            </p:cNvPicPr>
            <p:nvPr userDrawn="1"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05025" y="5421021"/>
              <a:ext cx="1992342" cy="106941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36" name="Tekstvak 134"/>
            <p:cNvSpPr txBox="1"/>
            <p:nvPr userDrawn="1"/>
          </p:nvSpPr>
          <p:spPr>
            <a:xfrm>
              <a:off x="12541452" y="5527701"/>
              <a:ext cx="19254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/>
                <a:t>Place here a screenshot of the thumbnail</a:t>
              </a:r>
            </a:p>
          </p:txBody>
        </p:sp>
        <p:sp>
          <p:nvSpPr>
            <p:cNvPr id="137" name="Rechthoek 136"/>
            <p:cNvSpPr/>
            <p:nvPr userDrawn="1"/>
          </p:nvSpPr>
          <p:spPr>
            <a:xfrm>
              <a:off x="13173515" y="6054427"/>
              <a:ext cx="1957909" cy="536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138" name="Groep 137"/>
            <p:cNvGrpSpPr/>
            <p:nvPr userDrawn="1"/>
          </p:nvGrpSpPr>
          <p:grpSpPr>
            <a:xfrm>
              <a:off x="13169332" y="6054428"/>
              <a:ext cx="1969277" cy="542924"/>
              <a:chOff x="13164976" y="6054428"/>
              <a:chExt cx="1969277" cy="542924"/>
            </a:xfrm>
          </p:grpSpPr>
          <p:sp>
            <p:nvSpPr>
              <p:cNvPr id="141" name="Rechthoek 140"/>
              <p:cNvSpPr/>
              <p:nvPr userDrawn="1"/>
            </p:nvSpPr>
            <p:spPr>
              <a:xfrm>
                <a:off x="13164976" y="6054428"/>
                <a:ext cx="1969277" cy="542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142" name="Groep 141"/>
              <p:cNvGrpSpPr/>
              <p:nvPr userDrawn="1"/>
            </p:nvGrpSpPr>
            <p:grpSpPr>
              <a:xfrm>
                <a:off x="13214777" y="6112607"/>
                <a:ext cx="145227" cy="129517"/>
                <a:chOff x="12287399" y="5999447"/>
                <a:chExt cx="194830" cy="173755"/>
              </a:xfrm>
            </p:grpSpPr>
            <p:sp>
              <p:nvSpPr>
                <p:cNvPr id="145" name="Afgeronde rechthoek 144"/>
                <p:cNvSpPr/>
                <p:nvPr userDrawn="1"/>
              </p:nvSpPr>
              <p:spPr>
                <a:xfrm>
                  <a:off x="12287399" y="5999447"/>
                  <a:ext cx="194830" cy="17375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635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46" name="Rechthoek 145"/>
                <p:cNvSpPr/>
                <p:nvPr userDrawn="1"/>
              </p:nvSpPr>
              <p:spPr>
                <a:xfrm>
                  <a:off x="12309962" y="6064143"/>
                  <a:ext cx="67808" cy="8881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47" name="Rechthoek 146"/>
                <p:cNvSpPr/>
                <p:nvPr userDrawn="1"/>
              </p:nvSpPr>
              <p:spPr>
                <a:xfrm>
                  <a:off x="12311695" y="6025633"/>
                  <a:ext cx="144676" cy="1938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48" name="Rechthoek 147"/>
                <p:cNvSpPr/>
                <p:nvPr userDrawn="1"/>
              </p:nvSpPr>
              <p:spPr>
                <a:xfrm>
                  <a:off x="12394634" y="6067091"/>
                  <a:ext cx="61356" cy="1204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49" name="Rechthoek 148"/>
                <p:cNvSpPr/>
                <p:nvPr userDrawn="1"/>
              </p:nvSpPr>
              <p:spPr>
                <a:xfrm>
                  <a:off x="12398009" y="6099631"/>
                  <a:ext cx="41906" cy="1324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50" name="Rechthoek 149"/>
                <p:cNvSpPr/>
                <p:nvPr userDrawn="1"/>
              </p:nvSpPr>
              <p:spPr>
                <a:xfrm>
                  <a:off x="12394634" y="6135009"/>
                  <a:ext cx="61356" cy="1204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143" name="Rechthoek 142"/>
              <p:cNvSpPr/>
              <p:nvPr userDrawn="1"/>
            </p:nvSpPr>
            <p:spPr>
              <a:xfrm>
                <a:off x="13424745" y="6062530"/>
                <a:ext cx="56938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/>
                  <a:t>Layout</a:t>
                </a:r>
              </a:p>
            </p:txBody>
          </p:sp>
          <p:sp>
            <p:nvSpPr>
              <p:cNvPr id="144" name="Gelijkbenige driehoek 143"/>
              <p:cNvSpPr/>
              <p:nvPr userDrawn="1"/>
            </p:nvSpPr>
            <p:spPr>
              <a:xfrm rot="5400000">
                <a:off x="14952381" y="6150144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139" name="Afgeronde rechthoek 138"/>
            <p:cNvSpPr/>
            <p:nvPr userDrawn="1"/>
          </p:nvSpPr>
          <p:spPr>
            <a:xfrm>
              <a:off x="13173515" y="6322741"/>
              <a:ext cx="1957910" cy="268314"/>
            </a:xfrm>
            <a:prstGeom prst="roundRect">
              <a:avLst/>
            </a:prstGeom>
            <a:gradFill>
              <a:gsLst>
                <a:gs pos="0">
                  <a:srgbClr val="FFF2BD"/>
                </a:gs>
                <a:gs pos="34000">
                  <a:srgbClr val="FFE98B"/>
                </a:gs>
                <a:gs pos="78000">
                  <a:srgbClr val="FFF5C9"/>
                </a:gs>
                <a:gs pos="59000">
                  <a:srgbClr val="FFE98B"/>
                </a:gs>
              </a:gsLst>
              <a:lin ang="5400000" scaled="0"/>
            </a:gradFill>
            <a:ln w="63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40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solidFill>
                    <a:schemeClr val="tx1"/>
                  </a:solidFill>
                </a:rPr>
                <a:t>Reset slide</a:t>
              </a:r>
            </a:p>
          </p:txBody>
        </p:sp>
        <p:pic>
          <p:nvPicPr>
            <p:cNvPr id="140" name="Picture 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20174" y="6446814"/>
              <a:ext cx="178436" cy="288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5" name="Afbeelding 5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56" name="Rechte verbindingslijn 55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302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hthoek 7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4" name="Freeform 6"/>
          <p:cNvSpPr>
            <a:spLocks/>
          </p:cNvSpPr>
          <p:nvPr/>
        </p:nvSpPr>
        <p:spPr bwMode="auto">
          <a:xfrm>
            <a:off x="4058481" y="2509250"/>
            <a:ext cx="220740" cy="222904"/>
          </a:xfrm>
          <a:custGeom>
            <a:avLst/>
            <a:gdLst>
              <a:gd name="T0" fmla="*/ 104 w 205"/>
              <a:gd name="T1" fmla="*/ 0 h 205"/>
              <a:gd name="T2" fmla="*/ 130 w 205"/>
              <a:gd name="T3" fmla="*/ 3 h 205"/>
              <a:gd name="T4" fmla="*/ 155 w 205"/>
              <a:gd name="T5" fmla="*/ 13 h 205"/>
              <a:gd name="T6" fmla="*/ 175 w 205"/>
              <a:gd name="T7" fmla="*/ 29 h 205"/>
              <a:gd name="T8" fmla="*/ 192 w 205"/>
              <a:gd name="T9" fmla="*/ 51 h 205"/>
              <a:gd name="T10" fmla="*/ 202 w 205"/>
              <a:gd name="T11" fmla="*/ 74 h 205"/>
              <a:gd name="T12" fmla="*/ 205 w 205"/>
              <a:gd name="T13" fmla="*/ 102 h 205"/>
              <a:gd name="T14" fmla="*/ 202 w 205"/>
              <a:gd name="T15" fmla="*/ 129 h 205"/>
              <a:gd name="T16" fmla="*/ 192 w 205"/>
              <a:gd name="T17" fmla="*/ 154 h 205"/>
              <a:gd name="T18" fmla="*/ 175 w 205"/>
              <a:gd name="T19" fmla="*/ 174 h 205"/>
              <a:gd name="T20" fmla="*/ 155 w 205"/>
              <a:gd name="T21" fmla="*/ 190 h 205"/>
              <a:gd name="T22" fmla="*/ 130 w 205"/>
              <a:gd name="T23" fmla="*/ 200 h 205"/>
              <a:gd name="T24" fmla="*/ 104 w 205"/>
              <a:gd name="T25" fmla="*/ 205 h 205"/>
              <a:gd name="T26" fmla="*/ 75 w 205"/>
              <a:gd name="T27" fmla="*/ 200 h 205"/>
              <a:gd name="T28" fmla="*/ 50 w 205"/>
              <a:gd name="T29" fmla="*/ 190 h 205"/>
              <a:gd name="T30" fmla="*/ 30 w 205"/>
              <a:gd name="T31" fmla="*/ 174 h 205"/>
              <a:gd name="T32" fmla="*/ 14 w 205"/>
              <a:gd name="T33" fmla="*/ 154 h 205"/>
              <a:gd name="T34" fmla="*/ 4 w 205"/>
              <a:gd name="T35" fmla="*/ 129 h 205"/>
              <a:gd name="T36" fmla="*/ 0 w 205"/>
              <a:gd name="T37" fmla="*/ 102 h 205"/>
              <a:gd name="T38" fmla="*/ 4 w 205"/>
              <a:gd name="T39" fmla="*/ 74 h 205"/>
              <a:gd name="T40" fmla="*/ 14 w 205"/>
              <a:gd name="T41" fmla="*/ 51 h 205"/>
              <a:gd name="T42" fmla="*/ 30 w 205"/>
              <a:gd name="T43" fmla="*/ 29 h 205"/>
              <a:gd name="T44" fmla="*/ 50 w 205"/>
              <a:gd name="T45" fmla="*/ 13 h 205"/>
              <a:gd name="T46" fmla="*/ 75 w 205"/>
              <a:gd name="T47" fmla="*/ 3 h 205"/>
              <a:gd name="T48" fmla="*/ 104 w 205"/>
              <a:gd name="T49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5" h="205">
                <a:moveTo>
                  <a:pt x="104" y="0"/>
                </a:moveTo>
                <a:lnTo>
                  <a:pt x="130" y="3"/>
                </a:lnTo>
                <a:lnTo>
                  <a:pt x="155" y="13"/>
                </a:lnTo>
                <a:lnTo>
                  <a:pt x="175" y="29"/>
                </a:lnTo>
                <a:lnTo>
                  <a:pt x="192" y="51"/>
                </a:lnTo>
                <a:lnTo>
                  <a:pt x="202" y="74"/>
                </a:lnTo>
                <a:lnTo>
                  <a:pt x="205" y="102"/>
                </a:lnTo>
                <a:lnTo>
                  <a:pt x="202" y="129"/>
                </a:lnTo>
                <a:lnTo>
                  <a:pt x="192" y="154"/>
                </a:lnTo>
                <a:lnTo>
                  <a:pt x="175" y="174"/>
                </a:lnTo>
                <a:lnTo>
                  <a:pt x="155" y="190"/>
                </a:lnTo>
                <a:lnTo>
                  <a:pt x="130" y="200"/>
                </a:lnTo>
                <a:lnTo>
                  <a:pt x="104" y="205"/>
                </a:lnTo>
                <a:lnTo>
                  <a:pt x="75" y="200"/>
                </a:lnTo>
                <a:lnTo>
                  <a:pt x="50" y="190"/>
                </a:lnTo>
                <a:lnTo>
                  <a:pt x="30" y="174"/>
                </a:lnTo>
                <a:lnTo>
                  <a:pt x="14" y="154"/>
                </a:lnTo>
                <a:lnTo>
                  <a:pt x="4" y="129"/>
                </a:lnTo>
                <a:lnTo>
                  <a:pt x="0" y="102"/>
                </a:lnTo>
                <a:lnTo>
                  <a:pt x="4" y="74"/>
                </a:lnTo>
                <a:lnTo>
                  <a:pt x="14" y="51"/>
                </a:lnTo>
                <a:lnTo>
                  <a:pt x="30" y="29"/>
                </a:lnTo>
                <a:lnTo>
                  <a:pt x="50" y="13"/>
                </a:lnTo>
                <a:lnTo>
                  <a:pt x="75" y="3"/>
                </a:lnTo>
                <a:lnTo>
                  <a:pt x="104" y="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75" name="Freeform 7"/>
          <p:cNvSpPr>
            <a:spLocks/>
          </p:cNvSpPr>
          <p:nvPr/>
        </p:nvSpPr>
        <p:spPr bwMode="auto">
          <a:xfrm>
            <a:off x="3614836" y="4249202"/>
            <a:ext cx="222904" cy="220740"/>
          </a:xfrm>
          <a:custGeom>
            <a:avLst/>
            <a:gdLst>
              <a:gd name="T0" fmla="*/ 103 w 204"/>
              <a:gd name="T1" fmla="*/ 0 h 204"/>
              <a:gd name="T2" fmla="*/ 129 w 204"/>
              <a:gd name="T3" fmla="*/ 3 h 204"/>
              <a:gd name="T4" fmla="*/ 154 w 204"/>
              <a:gd name="T5" fmla="*/ 13 h 204"/>
              <a:gd name="T6" fmla="*/ 174 w 204"/>
              <a:gd name="T7" fmla="*/ 30 h 204"/>
              <a:gd name="T8" fmla="*/ 191 w 204"/>
              <a:gd name="T9" fmla="*/ 50 h 204"/>
              <a:gd name="T10" fmla="*/ 201 w 204"/>
              <a:gd name="T11" fmla="*/ 75 h 204"/>
              <a:gd name="T12" fmla="*/ 204 w 204"/>
              <a:gd name="T13" fmla="*/ 101 h 204"/>
              <a:gd name="T14" fmla="*/ 201 w 204"/>
              <a:gd name="T15" fmla="*/ 129 h 204"/>
              <a:gd name="T16" fmla="*/ 191 w 204"/>
              <a:gd name="T17" fmla="*/ 153 h 204"/>
              <a:gd name="T18" fmla="*/ 174 w 204"/>
              <a:gd name="T19" fmla="*/ 174 h 204"/>
              <a:gd name="T20" fmla="*/ 154 w 204"/>
              <a:gd name="T21" fmla="*/ 191 h 204"/>
              <a:gd name="T22" fmla="*/ 129 w 204"/>
              <a:gd name="T23" fmla="*/ 201 h 204"/>
              <a:gd name="T24" fmla="*/ 103 w 204"/>
              <a:gd name="T25" fmla="*/ 204 h 204"/>
              <a:gd name="T26" fmla="*/ 74 w 204"/>
              <a:gd name="T27" fmla="*/ 201 h 204"/>
              <a:gd name="T28" fmla="*/ 51 w 204"/>
              <a:gd name="T29" fmla="*/ 191 h 204"/>
              <a:gd name="T30" fmla="*/ 30 w 204"/>
              <a:gd name="T31" fmla="*/ 174 h 204"/>
              <a:gd name="T32" fmla="*/ 13 w 204"/>
              <a:gd name="T33" fmla="*/ 153 h 204"/>
              <a:gd name="T34" fmla="*/ 3 w 204"/>
              <a:gd name="T35" fmla="*/ 129 h 204"/>
              <a:gd name="T36" fmla="*/ 0 w 204"/>
              <a:gd name="T37" fmla="*/ 101 h 204"/>
              <a:gd name="T38" fmla="*/ 3 w 204"/>
              <a:gd name="T39" fmla="*/ 75 h 204"/>
              <a:gd name="T40" fmla="*/ 13 w 204"/>
              <a:gd name="T41" fmla="*/ 50 h 204"/>
              <a:gd name="T42" fmla="*/ 30 w 204"/>
              <a:gd name="T43" fmla="*/ 30 h 204"/>
              <a:gd name="T44" fmla="*/ 51 w 204"/>
              <a:gd name="T45" fmla="*/ 13 h 204"/>
              <a:gd name="T46" fmla="*/ 74 w 204"/>
              <a:gd name="T47" fmla="*/ 3 h 204"/>
              <a:gd name="T48" fmla="*/ 103 w 204"/>
              <a:gd name="T49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4" h="204">
                <a:moveTo>
                  <a:pt x="103" y="0"/>
                </a:moveTo>
                <a:lnTo>
                  <a:pt x="129" y="3"/>
                </a:lnTo>
                <a:lnTo>
                  <a:pt x="154" y="13"/>
                </a:lnTo>
                <a:lnTo>
                  <a:pt x="174" y="30"/>
                </a:lnTo>
                <a:lnTo>
                  <a:pt x="191" y="50"/>
                </a:lnTo>
                <a:lnTo>
                  <a:pt x="201" y="75"/>
                </a:lnTo>
                <a:lnTo>
                  <a:pt x="204" y="101"/>
                </a:lnTo>
                <a:lnTo>
                  <a:pt x="201" y="129"/>
                </a:lnTo>
                <a:lnTo>
                  <a:pt x="191" y="153"/>
                </a:lnTo>
                <a:lnTo>
                  <a:pt x="174" y="174"/>
                </a:lnTo>
                <a:lnTo>
                  <a:pt x="154" y="191"/>
                </a:lnTo>
                <a:lnTo>
                  <a:pt x="129" y="201"/>
                </a:lnTo>
                <a:lnTo>
                  <a:pt x="103" y="204"/>
                </a:lnTo>
                <a:lnTo>
                  <a:pt x="74" y="201"/>
                </a:lnTo>
                <a:lnTo>
                  <a:pt x="51" y="191"/>
                </a:lnTo>
                <a:lnTo>
                  <a:pt x="30" y="174"/>
                </a:lnTo>
                <a:lnTo>
                  <a:pt x="13" y="153"/>
                </a:lnTo>
                <a:lnTo>
                  <a:pt x="3" y="129"/>
                </a:lnTo>
                <a:lnTo>
                  <a:pt x="0" y="101"/>
                </a:lnTo>
                <a:lnTo>
                  <a:pt x="3" y="75"/>
                </a:lnTo>
                <a:lnTo>
                  <a:pt x="13" y="50"/>
                </a:lnTo>
                <a:lnTo>
                  <a:pt x="30" y="30"/>
                </a:lnTo>
                <a:lnTo>
                  <a:pt x="51" y="13"/>
                </a:lnTo>
                <a:lnTo>
                  <a:pt x="74" y="3"/>
                </a:lnTo>
                <a:lnTo>
                  <a:pt x="103" y="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grpSp>
        <p:nvGrpSpPr>
          <p:cNvPr id="3" name="Groep 2"/>
          <p:cNvGrpSpPr/>
          <p:nvPr userDrawn="1"/>
        </p:nvGrpSpPr>
        <p:grpSpPr>
          <a:xfrm>
            <a:off x="3863710" y="3677874"/>
            <a:ext cx="1196758" cy="677369"/>
            <a:chOff x="3863710" y="3677874"/>
            <a:chExt cx="1196758" cy="677369"/>
          </a:xfrm>
        </p:grpSpPr>
        <p:sp>
          <p:nvSpPr>
            <p:cNvPr id="76" name="Freeform 8"/>
            <p:cNvSpPr>
              <a:spLocks/>
            </p:cNvSpPr>
            <p:nvPr/>
          </p:nvSpPr>
          <p:spPr bwMode="auto">
            <a:xfrm>
              <a:off x="3863710" y="4095549"/>
              <a:ext cx="569164" cy="259694"/>
            </a:xfrm>
            <a:custGeom>
              <a:avLst/>
              <a:gdLst>
                <a:gd name="T0" fmla="*/ 479 w 527"/>
                <a:gd name="T1" fmla="*/ 0 h 241"/>
                <a:gd name="T2" fmla="*/ 527 w 527"/>
                <a:gd name="T3" fmla="*/ 28 h 241"/>
                <a:gd name="T4" fmla="*/ 417 w 527"/>
                <a:gd name="T5" fmla="*/ 83 h 241"/>
                <a:gd name="T6" fmla="*/ 311 w 527"/>
                <a:gd name="T7" fmla="*/ 131 h 241"/>
                <a:gd name="T8" fmla="*/ 208 w 527"/>
                <a:gd name="T9" fmla="*/ 174 h 241"/>
                <a:gd name="T10" fmla="*/ 106 w 527"/>
                <a:gd name="T11" fmla="*/ 211 h 241"/>
                <a:gd name="T12" fmla="*/ 8 w 527"/>
                <a:gd name="T13" fmla="*/ 241 h 241"/>
                <a:gd name="T14" fmla="*/ 7 w 527"/>
                <a:gd name="T15" fmla="*/ 219 h 241"/>
                <a:gd name="T16" fmla="*/ 0 w 527"/>
                <a:gd name="T17" fmla="*/ 198 h 241"/>
                <a:gd name="T18" fmla="*/ 90 w 527"/>
                <a:gd name="T19" fmla="*/ 169 h 241"/>
                <a:gd name="T20" fmla="*/ 183 w 527"/>
                <a:gd name="T21" fmla="*/ 135 h 241"/>
                <a:gd name="T22" fmla="*/ 279 w 527"/>
                <a:gd name="T23" fmla="*/ 95 h 241"/>
                <a:gd name="T24" fmla="*/ 377 w 527"/>
                <a:gd name="T25" fmla="*/ 50 h 241"/>
                <a:gd name="T26" fmla="*/ 479 w 527"/>
                <a:gd name="T2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7" h="241">
                  <a:moveTo>
                    <a:pt x="479" y="0"/>
                  </a:moveTo>
                  <a:lnTo>
                    <a:pt x="527" y="28"/>
                  </a:lnTo>
                  <a:lnTo>
                    <a:pt x="417" y="83"/>
                  </a:lnTo>
                  <a:lnTo>
                    <a:pt x="311" y="131"/>
                  </a:lnTo>
                  <a:lnTo>
                    <a:pt x="208" y="174"/>
                  </a:lnTo>
                  <a:lnTo>
                    <a:pt x="106" y="211"/>
                  </a:lnTo>
                  <a:lnTo>
                    <a:pt x="8" y="241"/>
                  </a:lnTo>
                  <a:lnTo>
                    <a:pt x="7" y="219"/>
                  </a:lnTo>
                  <a:lnTo>
                    <a:pt x="0" y="198"/>
                  </a:lnTo>
                  <a:lnTo>
                    <a:pt x="90" y="169"/>
                  </a:lnTo>
                  <a:lnTo>
                    <a:pt x="183" y="135"/>
                  </a:lnTo>
                  <a:lnTo>
                    <a:pt x="279" y="95"/>
                  </a:lnTo>
                  <a:lnTo>
                    <a:pt x="377" y="50"/>
                  </a:lnTo>
                  <a:lnTo>
                    <a:pt x="4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  <p:sp>
          <p:nvSpPr>
            <p:cNvPr id="78" name="Freeform 10"/>
            <p:cNvSpPr>
              <a:spLocks/>
            </p:cNvSpPr>
            <p:nvPr/>
          </p:nvSpPr>
          <p:spPr bwMode="auto">
            <a:xfrm>
              <a:off x="4549736" y="3677874"/>
              <a:ext cx="510732" cy="354916"/>
            </a:xfrm>
            <a:custGeom>
              <a:avLst/>
              <a:gdLst>
                <a:gd name="T0" fmla="*/ 446 w 474"/>
                <a:gd name="T1" fmla="*/ 0 h 327"/>
                <a:gd name="T2" fmla="*/ 459 w 474"/>
                <a:gd name="T3" fmla="*/ 18 h 327"/>
                <a:gd name="T4" fmla="*/ 474 w 474"/>
                <a:gd name="T5" fmla="*/ 33 h 327"/>
                <a:gd name="T6" fmla="*/ 387 w 474"/>
                <a:gd name="T7" fmla="*/ 100 h 327"/>
                <a:gd name="T8" fmla="*/ 296 w 474"/>
                <a:gd name="T9" fmla="*/ 166 h 327"/>
                <a:gd name="T10" fmla="*/ 171 w 474"/>
                <a:gd name="T11" fmla="*/ 251 h 327"/>
                <a:gd name="T12" fmla="*/ 47 w 474"/>
                <a:gd name="T13" fmla="*/ 327 h 327"/>
                <a:gd name="T14" fmla="*/ 0 w 474"/>
                <a:gd name="T15" fmla="*/ 300 h 327"/>
                <a:gd name="T16" fmla="*/ 141 w 474"/>
                <a:gd name="T17" fmla="*/ 214 h 327"/>
                <a:gd name="T18" fmla="*/ 281 w 474"/>
                <a:gd name="T19" fmla="*/ 121 h 327"/>
                <a:gd name="T20" fmla="*/ 419 w 474"/>
                <a:gd name="T21" fmla="*/ 20 h 327"/>
                <a:gd name="T22" fmla="*/ 446 w 474"/>
                <a:gd name="T23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4" h="327">
                  <a:moveTo>
                    <a:pt x="446" y="0"/>
                  </a:moveTo>
                  <a:lnTo>
                    <a:pt x="459" y="18"/>
                  </a:lnTo>
                  <a:lnTo>
                    <a:pt x="474" y="33"/>
                  </a:lnTo>
                  <a:lnTo>
                    <a:pt x="387" y="100"/>
                  </a:lnTo>
                  <a:lnTo>
                    <a:pt x="296" y="166"/>
                  </a:lnTo>
                  <a:lnTo>
                    <a:pt x="171" y="251"/>
                  </a:lnTo>
                  <a:lnTo>
                    <a:pt x="47" y="327"/>
                  </a:lnTo>
                  <a:lnTo>
                    <a:pt x="0" y="300"/>
                  </a:lnTo>
                  <a:lnTo>
                    <a:pt x="141" y="214"/>
                  </a:lnTo>
                  <a:lnTo>
                    <a:pt x="281" y="121"/>
                  </a:lnTo>
                  <a:lnTo>
                    <a:pt x="419" y="20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Groep 1"/>
          <p:cNvGrpSpPr/>
          <p:nvPr userDrawn="1"/>
        </p:nvGrpSpPr>
        <p:grpSpPr>
          <a:xfrm>
            <a:off x="3130073" y="2388059"/>
            <a:ext cx="2696494" cy="2027780"/>
            <a:chOff x="3130073" y="2388059"/>
            <a:chExt cx="2696494" cy="2027780"/>
          </a:xfrm>
        </p:grpSpPr>
        <p:sp>
          <p:nvSpPr>
            <p:cNvPr id="77" name="Freeform 9"/>
            <p:cNvSpPr>
              <a:spLocks/>
            </p:cNvSpPr>
            <p:nvPr/>
          </p:nvSpPr>
          <p:spPr bwMode="auto">
            <a:xfrm>
              <a:off x="3130073" y="3420344"/>
              <a:ext cx="502076" cy="995495"/>
            </a:xfrm>
            <a:custGeom>
              <a:avLst/>
              <a:gdLst>
                <a:gd name="T0" fmla="*/ 371 w 464"/>
                <a:gd name="T1" fmla="*/ 0 h 919"/>
                <a:gd name="T2" fmla="*/ 464 w 464"/>
                <a:gd name="T3" fmla="*/ 94 h 919"/>
                <a:gd name="T4" fmla="*/ 402 w 464"/>
                <a:gd name="T5" fmla="*/ 157 h 919"/>
                <a:gd name="T6" fmla="*/ 346 w 464"/>
                <a:gd name="T7" fmla="*/ 220 h 919"/>
                <a:gd name="T8" fmla="*/ 296 w 464"/>
                <a:gd name="T9" fmla="*/ 284 h 919"/>
                <a:gd name="T10" fmla="*/ 249 w 464"/>
                <a:gd name="T11" fmla="*/ 343 h 919"/>
                <a:gd name="T12" fmla="*/ 209 w 464"/>
                <a:gd name="T13" fmla="*/ 401 h 919"/>
                <a:gd name="T14" fmla="*/ 176 w 464"/>
                <a:gd name="T15" fmla="*/ 458 h 919"/>
                <a:gd name="T16" fmla="*/ 148 w 464"/>
                <a:gd name="T17" fmla="*/ 511 h 919"/>
                <a:gd name="T18" fmla="*/ 125 w 464"/>
                <a:gd name="T19" fmla="*/ 562 h 919"/>
                <a:gd name="T20" fmla="*/ 108 w 464"/>
                <a:gd name="T21" fmla="*/ 610 h 919"/>
                <a:gd name="T22" fmla="*/ 98 w 464"/>
                <a:gd name="T23" fmla="*/ 655 h 919"/>
                <a:gd name="T24" fmla="*/ 95 w 464"/>
                <a:gd name="T25" fmla="*/ 697 h 919"/>
                <a:gd name="T26" fmla="*/ 98 w 464"/>
                <a:gd name="T27" fmla="*/ 733 h 919"/>
                <a:gd name="T28" fmla="*/ 108 w 464"/>
                <a:gd name="T29" fmla="*/ 768 h 919"/>
                <a:gd name="T30" fmla="*/ 125 w 464"/>
                <a:gd name="T31" fmla="*/ 798 h 919"/>
                <a:gd name="T32" fmla="*/ 150 w 464"/>
                <a:gd name="T33" fmla="*/ 823 h 919"/>
                <a:gd name="T34" fmla="*/ 179 w 464"/>
                <a:gd name="T35" fmla="*/ 845 h 919"/>
                <a:gd name="T36" fmla="*/ 216 w 464"/>
                <a:gd name="T37" fmla="*/ 859 h 919"/>
                <a:gd name="T38" fmla="*/ 259 w 464"/>
                <a:gd name="T39" fmla="*/ 869 h 919"/>
                <a:gd name="T40" fmla="*/ 306 w 464"/>
                <a:gd name="T41" fmla="*/ 876 h 919"/>
                <a:gd name="T42" fmla="*/ 359 w 464"/>
                <a:gd name="T43" fmla="*/ 876 h 919"/>
                <a:gd name="T44" fmla="*/ 415 w 464"/>
                <a:gd name="T45" fmla="*/ 873 h 919"/>
                <a:gd name="T46" fmla="*/ 419 w 464"/>
                <a:gd name="T47" fmla="*/ 894 h 919"/>
                <a:gd name="T48" fmla="*/ 424 w 464"/>
                <a:gd name="T49" fmla="*/ 914 h 919"/>
                <a:gd name="T50" fmla="*/ 362 w 464"/>
                <a:gd name="T51" fmla="*/ 919 h 919"/>
                <a:gd name="T52" fmla="*/ 304 w 464"/>
                <a:gd name="T53" fmla="*/ 918 h 919"/>
                <a:gd name="T54" fmla="*/ 251 w 464"/>
                <a:gd name="T55" fmla="*/ 913 h 919"/>
                <a:gd name="T56" fmla="*/ 201 w 464"/>
                <a:gd name="T57" fmla="*/ 903 h 919"/>
                <a:gd name="T58" fmla="*/ 156 w 464"/>
                <a:gd name="T59" fmla="*/ 889 h 919"/>
                <a:gd name="T60" fmla="*/ 116 w 464"/>
                <a:gd name="T61" fmla="*/ 871 h 919"/>
                <a:gd name="T62" fmla="*/ 81 w 464"/>
                <a:gd name="T63" fmla="*/ 846 h 919"/>
                <a:gd name="T64" fmla="*/ 53 w 464"/>
                <a:gd name="T65" fmla="*/ 818 h 919"/>
                <a:gd name="T66" fmla="*/ 30 w 464"/>
                <a:gd name="T67" fmla="*/ 785 h 919"/>
                <a:gd name="T68" fmla="*/ 12 w 464"/>
                <a:gd name="T69" fmla="*/ 747 h 919"/>
                <a:gd name="T70" fmla="*/ 3 w 464"/>
                <a:gd name="T71" fmla="*/ 703 h 919"/>
                <a:gd name="T72" fmla="*/ 0 w 464"/>
                <a:gd name="T73" fmla="*/ 659 h 919"/>
                <a:gd name="T74" fmla="*/ 3 w 464"/>
                <a:gd name="T75" fmla="*/ 609 h 919"/>
                <a:gd name="T76" fmla="*/ 15 w 464"/>
                <a:gd name="T77" fmla="*/ 557 h 919"/>
                <a:gd name="T78" fmla="*/ 32 w 464"/>
                <a:gd name="T79" fmla="*/ 503 h 919"/>
                <a:gd name="T80" fmla="*/ 53 w 464"/>
                <a:gd name="T81" fmla="*/ 446 h 919"/>
                <a:gd name="T82" fmla="*/ 83 w 464"/>
                <a:gd name="T83" fmla="*/ 386 h 919"/>
                <a:gd name="T84" fmla="*/ 118 w 464"/>
                <a:gd name="T85" fmla="*/ 325 h 919"/>
                <a:gd name="T86" fmla="*/ 158 w 464"/>
                <a:gd name="T87" fmla="*/ 262 h 919"/>
                <a:gd name="T88" fmla="*/ 203 w 464"/>
                <a:gd name="T89" fmla="*/ 197 h 919"/>
                <a:gd name="T90" fmla="*/ 254 w 464"/>
                <a:gd name="T91" fmla="*/ 132 h 919"/>
                <a:gd name="T92" fmla="*/ 311 w 464"/>
                <a:gd name="T93" fmla="*/ 66 h 919"/>
                <a:gd name="T94" fmla="*/ 371 w 464"/>
                <a:gd name="T95" fmla="*/ 0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64" h="919">
                  <a:moveTo>
                    <a:pt x="371" y="0"/>
                  </a:moveTo>
                  <a:lnTo>
                    <a:pt x="464" y="94"/>
                  </a:lnTo>
                  <a:lnTo>
                    <a:pt x="402" y="157"/>
                  </a:lnTo>
                  <a:lnTo>
                    <a:pt x="346" y="220"/>
                  </a:lnTo>
                  <a:lnTo>
                    <a:pt x="296" y="284"/>
                  </a:lnTo>
                  <a:lnTo>
                    <a:pt x="249" y="343"/>
                  </a:lnTo>
                  <a:lnTo>
                    <a:pt x="209" y="401"/>
                  </a:lnTo>
                  <a:lnTo>
                    <a:pt x="176" y="458"/>
                  </a:lnTo>
                  <a:lnTo>
                    <a:pt x="148" y="511"/>
                  </a:lnTo>
                  <a:lnTo>
                    <a:pt x="125" y="562"/>
                  </a:lnTo>
                  <a:lnTo>
                    <a:pt x="108" y="610"/>
                  </a:lnTo>
                  <a:lnTo>
                    <a:pt x="98" y="655"/>
                  </a:lnTo>
                  <a:lnTo>
                    <a:pt x="95" y="697"/>
                  </a:lnTo>
                  <a:lnTo>
                    <a:pt x="98" y="733"/>
                  </a:lnTo>
                  <a:lnTo>
                    <a:pt x="108" y="768"/>
                  </a:lnTo>
                  <a:lnTo>
                    <a:pt x="125" y="798"/>
                  </a:lnTo>
                  <a:lnTo>
                    <a:pt x="150" y="823"/>
                  </a:lnTo>
                  <a:lnTo>
                    <a:pt x="179" y="845"/>
                  </a:lnTo>
                  <a:lnTo>
                    <a:pt x="216" y="859"/>
                  </a:lnTo>
                  <a:lnTo>
                    <a:pt x="259" y="869"/>
                  </a:lnTo>
                  <a:lnTo>
                    <a:pt x="306" y="876"/>
                  </a:lnTo>
                  <a:lnTo>
                    <a:pt x="359" y="876"/>
                  </a:lnTo>
                  <a:lnTo>
                    <a:pt x="415" y="873"/>
                  </a:lnTo>
                  <a:lnTo>
                    <a:pt x="419" y="894"/>
                  </a:lnTo>
                  <a:lnTo>
                    <a:pt x="424" y="914"/>
                  </a:lnTo>
                  <a:lnTo>
                    <a:pt x="362" y="919"/>
                  </a:lnTo>
                  <a:lnTo>
                    <a:pt x="304" y="918"/>
                  </a:lnTo>
                  <a:lnTo>
                    <a:pt x="251" y="913"/>
                  </a:lnTo>
                  <a:lnTo>
                    <a:pt x="201" y="903"/>
                  </a:lnTo>
                  <a:lnTo>
                    <a:pt x="156" y="889"/>
                  </a:lnTo>
                  <a:lnTo>
                    <a:pt x="116" y="871"/>
                  </a:lnTo>
                  <a:lnTo>
                    <a:pt x="81" y="846"/>
                  </a:lnTo>
                  <a:lnTo>
                    <a:pt x="53" y="818"/>
                  </a:lnTo>
                  <a:lnTo>
                    <a:pt x="30" y="785"/>
                  </a:lnTo>
                  <a:lnTo>
                    <a:pt x="12" y="747"/>
                  </a:lnTo>
                  <a:lnTo>
                    <a:pt x="3" y="703"/>
                  </a:lnTo>
                  <a:lnTo>
                    <a:pt x="0" y="659"/>
                  </a:lnTo>
                  <a:lnTo>
                    <a:pt x="3" y="609"/>
                  </a:lnTo>
                  <a:lnTo>
                    <a:pt x="15" y="557"/>
                  </a:lnTo>
                  <a:lnTo>
                    <a:pt x="32" y="503"/>
                  </a:lnTo>
                  <a:lnTo>
                    <a:pt x="53" y="446"/>
                  </a:lnTo>
                  <a:lnTo>
                    <a:pt x="83" y="386"/>
                  </a:lnTo>
                  <a:lnTo>
                    <a:pt x="118" y="325"/>
                  </a:lnTo>
                  <a:lnTo>
                    <a:pt x="158" y="262"/>
                  </a:lnTo>
                  <a:lnTo>
                    <a:pt x="203" y="197"/>
                  </a:lnTo>
                  <a:lnTo>
                    <a:pt x="254" y="132"/>
                  </a:lnTo>
                  <a:lnTo>
                    <a:pt x="311" y="66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  <p:sp>
          <p:nvSpPr>
            <p:cNvPr id="79" name="Freeform 11"/>
            <p:cNvSpPr>
              <a:spLocks/>
            </p:cNvSpPr>
            <p:nvPr/>
          </p:nvSpPr>
          <p:spPr bwMode="auto">
            <a:xfrm>
              <a:off x="3647298" y="2388059"/>
              <a:ext cx="2179269" cy="1019300"/>
            </a:xfrm>
            <a:custGeom>
              <a:avLst/>
              <a:gdLst>
                <a:gd name="T0" fmla="*/ 1731 w 2014"/>
                <a:gd name="T1" fmla="*/ 2 h 941"/>
                <a:gd name="T2" fmla="*/ 1841 w 2014"/>
                <a:gd name="T3" fmla="*/ 24 h 941"/>
                <a:gd name="T4" fmla="*/ 1927 w 2014"/>
                <a:gd name="T5" fmla="*/ 68 h 941"/>
                <a:gd name="T6" fmla="*/ 1985 w 2014"/>
                <a:gd name="T7" fmla="*/ 136 h 941"/>
                <a:gd name="T8" fmla="*/ 2012 w 2014"/>
                <a:gd name="T9" fmla="*/ 219 h 941"/>
                <a:gd name="T10" fmla="*/ 2009 w 2014"/>
                <a:gd name="T11" fmla="*/ 317 h 941"/>
                <a:gd name="T12" fmla="*/ 1979 w 2014"/>
                <a:gd name="T13" fmla="*/ 429 h 941"/>
                <a:gd name="T14" fmla="*/ 1922 w 2014"/>
                <a:gd name="T15" fmla="*/ 550 h 941"/>
                <a:gd name="T16" fmla="*/ 1841 w 2014"/>
                <a:gd name="T17" fmla="*/ 679 h 941"/>
                <a:gd name="T18" fmla="*/ 1814 w 2014"/>
                <a:gd name="T19" fmla="*/ 677 h 941"/>
                <a:gd name="T20" fmla="*/ 1833 w 2014"/>
                <a:gd name="T21" fmla="*/ 616 h 941"/>
                <a:gd name="T22" fmla="*/ 1897 w 2014"/>
                <a:gd name="T23" fmla="*/ 503 h 941"/>
                <a:gd name="T24" fmla="*/ 1942 w 2014"/>
                <a:gd name="T25" fmla="*/ 400 h 941"/>
                <a:gd name="T26" fmla="*/ 1962 w 2014"/>
                <a:gd name="T27" fmla="*/ 307 h 941"/>
                <a:gd name="T28" fmla="*/ 1957 w 2014"/>
                <a:gd name="T29" fmla="*/ 229 h 941"/>
                <a:gd name="T30" fmla="*/ 1929 w 2014"/>
                <a:gd name="T31" fmla="*/ 166 h 941"/>
                <a:gd name="T32" fmla="*/ 1874 w 2014"/>
                <a:gd name="T33" fmla="*/ 121 h 941"/>
                <a:gd name="T34" fmla="*/ 1786 w 2014"/>
                <a:gd name="T35" fmla="*/ 95 h 941"/>
                <a:gd name="T36" fmla="*/ 1673 w 2014"/>
                <a:gd name="T37" fmla="*/ 92 h 941"/>
                <a:gd name="T38" fmla="*/ 1540 w 2014"/>
                <a:gd name="T39" fmla="*/ 112 h 941"/>
                <a:gd name="T40" fmla="*/ 1389 w 2014"/>
                <a:gd name="T41" fmla="*/ 151 h 941"/>
                <a:gd name="T42" fmla="*/ 1224 w 2014"/>
                <a:gd name="T43" fmla="*/ 213 h 941"/>
                <a:gd name="T44" fmla="*/ 1048 w 2014"/>
                <a:gd name="T45" fmla="*/ 291 h 941"/>
                <a:gd name="T46" fmla="*/ 865 w 2014"/>
                <a:gd name="T47" fmla="*/ 387 h 941"/>
                <a:gd name="T48" fmla="*/ 716 w 2014"/>
                <a:gd name="T49" fmla="*/ 475 h 941"/>
                <a:gd name="T50" fmla="*/ 470 w 2014"/>
                <a:gd name="T51" fmla="*/ 639 h 941"/>
                <a:gd name="T52" fmla="*/ 297 w 2014"/>
                <a:gd name="T53" fmla="*/ 769 h 941"/>
                <a:gd name="T54" fmla="*/ 196 w 2014"/>
                <a:gd name="T55" fmla="*/ 852 h 941"/>
                <a:gd name="T56" fmla="*/ 182 w 2014"/>
                <a:gd name="T57" fmla="*/ 863 h 941"/>
                <a:gd name="T58" fmla="*/ 0 w 2014"/>
                <a:gd name="T59" fmla="*/ 845 h 941"/>
                <a:gd name="T60" fmla="*/ 128 w 2014"/>
                <a:gd name="T61" fmla="*/ 731 h 941"/>
                <a:gd name="T62" fmla="*/ 216 w 2014"/>
                <a:gd name="T63" fmla="*/ 658 h 941"/>
                <a:gd name="T64" fmla="*/ 407 w 2014"/>
                <a:gd name="T65" fmla="*/ 515 h 941"/>
                <a:gd name="T66" fmla="*/ 703 w 2014"/>
                <a:gd name="T67" fmla="*/ 327 h 941"/>
                <a:gd name="T68" fmla="*/ 827 w 2014"/>
                <a:gd name="T69" fmla="*/ 259 h 941"/>
                <a:gd name="T70" fmla="*/ 1017 w 2014"/>
                <a:gd name="T71" fmla="*/ 168 h 941"/>
                <a:gd name="T72" fmla="*/ 1198 w 2014"/>
                <a:gd name="T73" fmla="*/ 97 h 941"/>
                <a:gd name="T74" fmla="*/ 1369 w 2014"/>
                <a:gd name="T75" fmla="*/ 43 h 941"/>
                <a:gd name="T76" fmla="*/ 1527 w 2014"/>
                <a:gd name="T77" fmla="*/ 12 h 941"/>
                <a:gd name="T78" fmla="*/ 1668 w 2014"/>
                <a:gd name="T79" fmla="*/ 0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14" h="941">
                  <a:moveTo>
                    <a:pt x="1668" y="0"/>
                  </a:moveTo>
                  <a:lnTo>
                    <a:pt x="1731" y="2"/>
                  </a:lnTo>
                  <a:lnTo>
                    <a:pt x="1789" y="10"/>
                  </a:lnTo>
                  <a:lnTo>
                    <a:pt x="1841" y="24"/>
                  </a:lnTo>
                  <a:lnTo>
                    <a:pt x="1887" y="43"/>
                  </a:lnTo>
                  <a:lnTo>
                    <a:pt x="1927" y="68"/>
                  </a:lnTo>
                  <a:lnTo>
                    <a:pt x="1961" y="100"/>
                  </a:lnTo>
                  <a:lnTo>
                    <a:pt x="1985" y="136"/>
                  </a:lnTo>
                  <a:lnTo>
                    <a:pt x="2002" y="176"/>
                  </a:lnTo>
                  <a:lnTo>
                    <a:pt x="2012" y="219"/>
                  </a:lnTo>
                  <a:lnTo>
                    <a:pt x="2014" y="268"/>
                  </a:lnTo>
                  <a:lnTo>
                    <a:pt x="2009" y="317"/>
                  </a:lnTo>
                  <a:lnTo>
                    <a:pt x="1997" y="372"/>
                  </a:lnTo>
                  <a:lnTo>
                    <a:pt x="1979" y="429"/>
                  </a:lnTo>
                  <a:lnTo>
                    <a:pt x="1954" y="488"/>
                  </a:lnTo>
                  <a:lnTo>
                    <a:pt x="1922" y="550"/>
                  </a:lnTo>
                  <a:lnTo>
                    <a:pt x="1884" y="614"/>
                  </a:lnTo>
                  <a:lnTo>
                    <a:pt x="1841" y="679"/>
                  </a:lnTo>
                  <a:lnTo>
                    <a:pt x="1819" y="677"/>
                  </a:lnTo>
                  <a:lnTo>
                    <a:pt x="1814" y="677"/>
                  </a:lnTo>
                  <a:lnTo>
                    <a:pt x="1791" y="676"/>
                  </a:lnTo>
                  <a:lnTo>
                    <a:pt x="1833" y="616"/>
                  </a:lnTo>
                  <a:lnTo>
                    <a:pt x="1867" y="558"/>
                  </a:lnTo>
                  <a:lnTo>
                    <a:pt x="1897" y="503"/>
                  </a:lnTo>
                  <a:lnTo>
                    <a:pt x="1922" y="450"/>
                  </a:lnTo>
                  <a:lnTo>
                    <a:pt x="1942" y="400"/>
                  </a:lnTo>
                  <a:lnTo>
                    <a:pt x="1954" y="352"/>
                  </a:lnTo>
                  <a:lnTo>
                    <a:pt x="1962" y="307"/>
                  </a:lnTo>
                  <a:lnTo>
                    <a:pt x="1962" y="268"/>
                  </a:lnTo>
                  <a:lnTo>
                    <a:pt x="1957" y="229"/>
                  </a:lnTo>
                  <a:lnTo>
                    <a:pt x="1946" y="196"/>
                  </a:lnTo>
                  <a:lnTo>
                    <a:pt x="1929" y="166"/>
                  </a:lnTo>
                  <a:lnTo>
                    <a:pt x="1904" y="141"/>
                  </a:lnTo>
                  <a:lnTo>
                    <a:pt x="1874" y="121"/>
                  </a:lnTo>
                  <a:lnTo>
                    <a:pt x="1833" y="105"/>
                  </a:lnTo>
                  <a:lnTo>
                    <a:pt x="1786" y="95"/>
                  </a:lnTo>
                  <a:lnTo>
                    <a:pt x="1733" y="90"/>
                  </a:lnTo>
                  <a:lnTo>
                    <a:pt x="1673" y="92"/>
                  </a:lnTo>
                  <a:lnTo>
                    <a:pt x="1608" y="98"/>
                  </a:lnTo>
                  <a:lnTo>
                    <a:pt x="1540" y="112"/>
                  </a:lnTo>
                  <a:lnTo>
                    <a:pt x="1467" y="130"/>
                  </a:lnTo>
                  <a:lnTo>
                    <a:pt x="1389" y="151"/>
                  </a:lnTo>
                  <a:lnTo>
                    <a:pt x="1307" y="180"/>
                  </a:lnTo>
                  <a:lnTo>
                    <a:pt x="1224" y="213"/>
                  </a:lnTo>
                  <a:lnTo>
                    <a:pt x="1138" y="249"/>
                  </a:lnTo>
                  <a:lnTo>
                    <a:pt x="1048" y="291"/>
                  </a:lnTo>
                  <a:lnTo>
                    <a:pt x="957" y="337"/>
                  </a:lnTo>
                  <a:lnTo>
                    <a:pt x="865" y="387"/>
                  </a:lnTo>
                  <a:lnTo>
                    <a:pt x="837" y="402"/>
                  </a:lnTo>
                  <a:lnTo>
                    <a:pt x="716" y="475"/>
                  </a:lnTo>
                  <a:lnTo>
                    <a:pt x="593" y="555"/>
                  </a:lnTo>
                  <a:lnTo>
                    <a:pt x="470" y="639"/>
                  </a:lnTo>
                  <a:lnTo>
                    <a:pt x="349" y="729"/>
                  </a:lnTo>
                  <a:lnTo>
                    <a:pt x="297" y="769"/>
                  </a:lnTo>
                  <a:lnTo>
                    <a:pt x="246" y="810"/>
                  </a:lnTo>
                  <a:lnTo>
                    <a:pt x="196" y="852"/>
                  </a:lnTo>
                  <a:lnTo>
                    <a:pt x="182" y="863"/>
                  </a:lnTo>
                  <a:lnTo>
                    <a:pt x="182" y="863"/>
                  </a:lnTo>
                  <a:lnTo>
                    <a:pt x="96" y="941"/>
                  </a:lnTo>
                  <a:lnTo>
                    <a:pt x="0" y="845"/>
                  </a:lnTo>
                  <a:lnTo>
                    <a:pt x="123" y="736"/>
                  </a:lnTo>
                  <a:lnTo>
                    <a:pt x="128" y="731"/>
                  </a:lnTo>
                  <a:lnTo>
                    <a:pt x="128" y="731"/>
                  </a:lnTo>
                  <a:lnTo>
                    <a:pt x="216" y="658"/>
                  </a:lnTo>
                  <a:lnTo>
                    <a:pt x="309" y="586"/>
                  </a:lnTo>
                  <a:lnTo>
                    <a:pt x="407" y="515"/>
                  </a:lnTo>
                  <a:lnTo>
                    <a:pt x="555" y="417"/>
                  </a:lnTo>
                  <a:lnTo>
                    <a:pt x="703" y="327"/>
                  </a:lnTo>
                  <a:lnTo>
                    <a:pt x="731" y="311"/>
                  </a:lnTo>
                  <a:lnTo>
                    <a:pt x="827" y="259"/>
                  </a:lnTo>
                  <a:lnTo>
                    <a:pt x="922" y="211"/>
                  </a:lnTo>
                  <a:lnTo>
                    <a:pt x="1017" y="168"/>
                  </a:lnTo>
                  <a:lnTo>
                    <a:pt x="1108" y="130"/>
                  </a:lnTo>
                  <a:lnTo>
                    <a:pt x="1198" y="97"/>
                  </a:lnTo>
                  <a:lnTo>
                    <a:pt x="1286" y="68"/>
                  </a:lnTo>
                  <a:lnTo>
                    <a:pt x="1369" y="43"/>
                  </a:lnTo>
                  <a:lnTo>
                    <a:pt x="1450" y="25"/>
                  </a:lnTo>
                  <a:lnTo>
                    <a:pt x="1527" y="12"/>
                  </a:lnTo>
                  <a:lnTo>
                    <a:pt x="1600" y="4"/>
                  </a:lnTo>
                  <a:lnTo>
                    <a:pt x="16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ep 3"/>
          <p:cNvGrpSpPr/>
          <p:nvPr userDrawn="1"/>
        </p:nvGrpSpPr>
        <p:grpSpPr>
          <a:xfrm>
            <a:off x="4298698" y="2658574"/>
            <a:ext cx="792068" cy="517225"/>
            <a:chOff x="4298698" y="2658574"/>
            <a:chExt cx="792068" cy="517225"/>
          </a:xfrm>
        </p:grpSpPr>
        <p:sp>
          <p:nvSpPr>
            <p:cNvPr id="80" name="Freeform 12"/>
            <p:cNvSpPr>
              <a:spLocks/>
            </p:cNvSpPr>
            <p:nvPr/>
          </p:nvSpPr>
          <p:spPr bwMode="auto">
            <a:xfrm>
              <a:off x="4298698" y="2658574"/>
              <a:ext cx="116863" cy="71416"/>
            </a:xfrm>
            <a:custGeom>
              <a:avLst/>
              <a:gdLst>
                <a:gd name="T0" fmla="*/ 10 w 108"/>
                <a:gd name="T1" fmla="*/ 0 h 65"/>
                <a:gd name="T2" fmla="*/ 108 w 108"/>
                <a:gd name="T3" fmla="*/ 50 h 65"/>
                <a:gd name="T4" fmla="*/ 82 w 108"/>
                <a:gd name="T5" fmla="*/ 65 h 65"/>
                <a:gd name="T6" fmla="*/ 0 w 108"/>
                <a:gd name="T7" fmla="*/ 25 h 65"/>
                <a:gd name="T8" fmla="*/ 7 w 108"/>
                <a:gd name="T9" fmla="*/ 12 h 65"/>
                <a:gd name="T10" fmla="*/ 10 w 108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65">
                  <a:moveTo>
                    <a:pt x="10" y="0"/>
                  </a:moveTo>
                  <a:lnTo>
                    <a:pt x="108" y="50"/>
                  </a:lnTo>
                  <a:lnTo>
                    <a:pt x="82" y="65"/>
                  </a:lnTo>
                  <a:lnTo>
                    <a:pt x="0" y="25"/>
                  </a:lnTo>
                  <a:lnTo>
                    <a:pt x="7" y="1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  <p:sp>
          <p:nvSpPr>
            <p:cNvPr id="81" name="Freeform 13"/>
            <p:cNvSpPr>
              <a:spLocks/>
            </p:cNvSpPr>
            <p:nvPr/>
          </p:nvSpPr>
          <p:spPr bwMode="auto">
            <a:xfrm>
              <a:off x="4575705" y="2818719"/>
              <a:ext cx="515061" cy="357080"/>
            </a:xfrm>
            <a:custGeom>
              <a:avLst/>
              <a:gdLst>
                <a:gd name="T0" fmla="*/ 27 w 475"/>
                <a:gd name="T1" fmla="*/ 0 h 330"/>
                <a:gd name="T2" fmla="*/ 153 w 475"/>
                <a:gd name="T3" fmla="*/ 79 h 330"/>
                <a:gd name="T4" fmla="*/ 279 w 475"/>
                <a:gd name="T5" fmla="*/ 166 h 330"/>
                <a:gd name="T6" fmla="*/ 379 w 475"/>
                <a:gd name="T7" fmla="*/ 240 h 330"/>
                <a:gd name="T8" fmla="*/ 475 w 475"/>
                <a:gd name="T9" fmla="*/ 317 h 330"/>
                <a:gd name="T10" fmla="*/ 475 w 475"/>
                <a:gd name="T11" fmla="*/ 317 h 330"/>
                <a:gd name="T12" fmla="*/ 465 w 475"/>
                <a:gd name="T13" fmla="*/ 322 h 330"/>
                <a:gd name="T14" fmla="*/ 464 w 475"/>
                <a:gd name="T15" fmla="*/ 323 h 330"/>
                <a:gd name="T16" fmla="*/ 454 w 475"/>
                <a:gd name="T17" fmla="*/ 330 h 330"/>
                <a:gd name="T18" fmla="*/ 412 w 475"/>
                <a:gd name="T19" fmla="*/ 297 h 330"/>
                <a:gd name="T20" fmla="*/ 279 w 475"/>
                <a:gd name="T21" fmla="*/ 197 h 330"/>
                <a:gd name="T22" fmla="*/ 141 w 475"/>
                <a:gd name="T23" fmla="*/ 103 h 330"/>
                <a:gd name="T24" fmla="*/ 0 w 475"/>
                <a:gd name="T25" fmla="*/ 15 h 330"/>
                <a:gd name="T26" fmla="*/ 27 w 475"/>
                <a:gd name="T2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5" h="330">
                  <a:moveTo>
                    <a:pt x="27" y="0"/>
                  </a:moveTo>
                  <a:lnTo>
                    <a:pt x="153" y="79"/>
                  </a:lnTo>
                  <a:lnTo>
                    <a:pt x="279" y="166"/>
                  </a:lnTo>
                  <a:lnTo>
                    <a:pt x="379" y="240"/>
                  </a:lnTo>
                  <a:lnTo>
                    <a:pt x="475" y="317"/>
                  </a:lnTo>
                  <a:lnTo>
                    <a:pt x="475" y="317"/>
                  </a:lnTo>
                  <a:lnTo>
                    <a:pt x="465" y="322"/>
                  </a:lnTo>
                  <a:lnTo>
                    <a:pt x="464" y="323"/>
                  </a:lnTo>
                  <a:lnTo>
                    <a:pt x="454" y="330"/>
                  </a:lnTo>
                  <a:lnTo>
                    <a:pt x="412" y="297"/>
                  </a:lnTo>
                  <a:lnTo>
                    <a:pt x="279" y="197"/>
                  </a:lnTo>
                  <a:lnTo>
                    <a:pt x="141" y="103"/>
                  </a:lnTo>
                  <a:lnTo>
                    <a:pt x="0" y="1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</p:grpSp>
      <p:sp>
        <p:nvSpPr>
          <p:cNvPr id="82" name="Freeform 14"/>
          <p:cNvSpPr>
            <a:spLocks/>
          </p:cNvSpPr>
          <p:nvPr/>
        </p:nvSpPr>
        <p:spPr bwMode="auto">
          <a:xfrm>
            <a:off x="3156042" y="2429177"/>
            <a:ext cx="2664032" cy="2025616"/>
          </a:xfrm>
          <a:custGeom>
            <a:avLst/>
            <a:gdLst>
              <a:gd name="T0" fmla="*/ 444 w 2461"/>
              <a:gd name="T1" fmla="*/ 7 h 1873"/>
              <a:gd name="T2" fmla="*/ 660 w 2461"/>
              <a:gd name="T3" fmla="*/ 54 h 1873"/>
              <a:gd name="T4" fmla="*/ 813 w 2461"/>
              <a:gd name="T5" fmla="*/ 118 h 1873"/>
              <a:gd name="T6" fmla="*/ 641 w 2461"/>
              <a:gd name="T7" fmla="*/ 75 h 1873"/>
              <a:gd name="T8" fmla="*/ 425 w 2461"/>
              <a:gd name="T9" fmla="*/ 29 h 1873"/>
              <a:gd name="T10" fmla="*/ 253 w 2461"/>
              <a:gd name="T11" fmla="*/ 29 h 1873"/>
              <a:gd name="T12" fmla="*/ 138 w 2461"/>
              <a:gd name="T13" fmla="*/ 75 h 1873"/>
              <a:gd name="T14" fmla="*/ 83 w 2461"/>
              <a:gd name="T15" fmla="*/ 156 h 1873"/>
              <a:gd name="T16" fmla="*/ 83 w 2461"/>
              <a:gd name="T17" fmla="*/ 281 h 1873"/>
              <a:gd name="T18" fmla="*/ 146 w 2461"/>
              <a:gd name="T19" fmla="*/ 440 h 1873"/>
              <a:gd name="T20" fmla="*/ 267 w 2461"/>
              <a:gd name="T21" fmla="*/ 623 h 1873"/>
              <a:gd name="T22" fmla="*/ 440 w 2461"/>
              <a:gd name="T23" fmla="*/ 822 h 1873"/>
              <a:gd name="T24" fmla="*/ 710 w 2461"/>
              <a:gd name="T25" fmla="*/ 1071 h 1873"/>
              <a:gd name="T26" fmla="*/ 1112 w 2461"/>
              <a:gd name="T27" fmla="*/ 1370 h 1873"/>
              <a:gd name="T28" fmla="*/ 1401 w 2461"/>
              <a:gd name="T29" fmla="*/ 1541 h 1873"/>
              <a:gd name="T30" fmla="*/ 1653 w 2461"/>
              <a:gd name="T31" fmla="*/ 1664 h 1873"/>
              <a:gd name="T32" fmla="*/ 1884 w 2461"/>
              <a:gd name="T33" fmla="*/ 1748 h 1873"/>
              <a:gd name="T34" fmla="*/ 2087 w 2461"/>
              <a:gd name="T35" fmla="*/ 1795 h 1873"/>
              <a:gd name="T36" fmla="*/ 2252 w 2461"/>
              <a:gd name="T37" fmla="*/ 1796 h 1873"/>
              <a:gd name="T38" fmla="*/ 2365 w 2461"/>
              <a:gd name="T39" fmla="*/ 1750 h 1873"/>
              <a:gd name="T40" fmla="*/ 2423 w 2461"/>
              <a:gd name="T41" fmla="*/ 1664 h 1873"/>
              <a:gd name="T42" fmla="*/ 2423 w 2461"/>
              <a:gd name="T43" fmla="*/ 1531 h 1873"/>
              <a:gd name="T44" fmla="*/ 2361 w 2461"/>
              <a:gd name="T45" fmla="*/ 1363 h 1873"/>
              <a:gd name="T46" fmla="*/ 2313 w 2461"/>
              <a:gd name="T47" fmla="*/ 1237 h 1873"/>
              <a:gd name="T48" fmla="*/ 2413 w 2461"/>
              <a:gd name="T49" fmla="*/ 1420 h 1873"/>
              <a:gd name="T50" fmla="*/ 2459 w 2461"/>
              <a:gd name="T51" fmla="*/ 1581 h 1873"/>
              <a:gd name="T52" fmla="*/ 2448 w 2461"/>
              <a:gd name="T53" fmla="*/ 1710 h 1873"/>
              <a:gd name="T54" fmla="*/ 2376 w 2461"/>
              <a:gd name="T55" fmla="*/ 1808 h 1873"/>
              <a:gd name="T56" fmla="*/ 2240 w 2461"/>
              <a:gd name="T57" fmla="*/ 1863 h 1873"/>
              <a:gd name="T58" fmla="*/ 2054 w 2461"/>
              <a:gd name="T59" fmla="*/ 1868 h 1873"/>
              <a:gd name="T60" fmla="*/ 1828 w 2461"/>
              <a:gd name="T61" fmla="*/ 1826 h 1873"/>
              <a:gd name="T62" fmla="*/ 1570 w 2461"/>
              <a:gd name="T63" fmla="*/ 1738 h 1873"/>
              <a:gd name="T64" fmla="*/ 1294 w 2461"/>
              <a:gd name="T65" fmla="*/ 1609 h 1873"/>
              <a:gd name="T66" fmla="*/ 1012 w 2461"/>
              <a:gd name="T67" fmla="*/ 1441 h 1873"/>
              <a:gd name="T68" fmla="*/ 650 w 2461"/>
              <a:gd name="T69" fmla="*/ 1174 h 1873"/>
              <a:gd name="T70" fmla="*/ 361 w 2461"/>
              <a:gd name="T71" fmla="*/ 900 h 1873"/>
              <a:gd name="T72" fmla="*/ 181 w 2461"/>
              <a:gd name="T73" fmla="*/ 681 h 1873"/>
              <a:gd name="T74" fmla="*/ 58 w 2461"/>
              <a:gd name="T75" fmla="*/ 475 h 1873"/>
              <a:gd name="T76" fmla="*/ 3 w 2461"/>
              <a:gd name="T77" fmla="*/ 291 h 1873"/>
              <a:gd name="T78" fmla="*/ 15 w 2461"/>
              <a:gd name="T79" fmla="*/ 161 h 1873"/>
              <a:gd name="T80" fmla="*/ 83 w 2461"/>
              <a:gd name="T81" fmla="*/ 67 h 1873"/>
              <a:gd name="T82" fmla="*/ 208 w 2461"/>
              <a:gd name="T83" fmla="*/ 12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461" h="1873">
                <a:moveTo>
                  <a:pt x="317" y="0"/>
                </a:moveTo>
                <a:lnTo>
                  <a:pt x="379" y="2"/>
                </a:lnTo>
                <a:lnTo>
                  <a:pt x="444" y="7"/>
                </a:lnTo>
                <a:lnTo>
                  <a:pt x="512" y="19"/>
                </a:lnTo>
                <a:lnTo>
                  <a:pt x="585" y="34"/>
                </a:lnTo>
                <a:lnTo>
                  <a:pt x="660" y="54"/>
                </a:lnTo>
                <a:lnTo>
                  <a:pt x="738" y="78"/>
                </a:lnTo>
                <a:lnTo>
                  <a:pt x="819" y="107"/>
                </a:lnTo>
                <a:lnTo>
                  <a:pt x="813" y="118"/>
                </a:lnTo>
                <a:lnTo>
                  <a:pt x="808" y="130"/>
                </a:lnTo>
                <a:lnTo>
                  <a:pt x="723" y="100"/>
                </a:lnTo>
                <a:lnTo>
                  <a:pt x="641" y="75"/>
                </a:lnTo>
                <a:lnTo>
                  <a:pt x="565" y="54"/>
                </a:lnTo>
                <a:lnTo>
                  <a:pt x="493" y="39"/>
                </a:lnTo>
                <a:lnTo>
                  <a:pt x="425" y="29"/>
                </a:lnTo>
                <a:lnTo>
                  <a:pt x="362" y="24"/>
                </a:lnTo>
                <a:lnTo>
                  <a:pt x="304" y="24"/>
                </a:lnTo>
                <a:lnTo>
                  <a:pt x="253" y="29"/>
                </a:lnTo>
                <a:lnTo>
                  <a:pt x="208" y="40"/>
                </a:lnTo>
                <a:lnTo>
                  <a:pt x="168" y="55"/>
                </a:lnTo>
                <a:lnTo>
                  <a:pt x="138" y="75"/>
                </a:lnTo>
                <a:lnTo>
                  <a:pt x="115" y="98"/>
                </a:lnTo>
                <a:lnTo>
                  <a:pt x="96" y="125"/>
                </a:lnTo>
                <a:lnTo>
                  <a:pt x="83" y="156"/>
                </a:lnTo>
                <a:lnTo>
                  <a:pt x="76" y="191"/>
                </a:lnTo>
                <a:lnTo>
                  <a:pt x="76" y="235"/>
                </a:lnTo>
                <a:lnTo>
                  <a:pt x="83" y="281"/>
                </a:lnTo>
                <a:lnTo>
                  <a:pt x="98" y="331"/>
                </a:lnTo>
                <a:lnTo>
                  <a:pt x="120" y="384"/>
                </a:lnTo>
                <a:lnTo>
                  <a:pt x="146" y="440"/>
                </a:lnTo>
                <a:lnTo>
                  <a:pt x="181" y="498"/>
                </a:lnTo>
                <a:lnTo>
                  <a:pt x="221" y="560"/>
                </a:lnTo>
                <a:lnTo>
                  <a:pt x="267" y="623"/>
                </a:lnTo>
                <a:lnTo>
                  <a:pt x="319" y="688"/>
                </a:lnTo>
                <a:lnTo>
                  <a:pt x="377" y="754"/>
                </a:lnTo>
                <a:lnTo>
                  <a:pt x="440" y="822"/>
                </a:lnTo>
                <a:lnTo>
                  <a:pt x="535" y="917"/>
                </a:lnTo>
                <a:lnTo>
                  <a:pt x="620" y="993"/>
                </a:lnTo>
                <a:lnTo>
                  <a:pt x="710" y="1071"/>
                </a:lnTo>
                <a:lnTo>
                  <a:pt x="804" y="1147"/>
                </a:lnTo>
                <a:lnTo>
                  <a:pt x="957" y="1264"/>
                </a:lnTo>
                <a:lnTo>
                  <a:pt x="1112" y="1370"/>
                </a:lnTo>
                <a:lnTo>
                  <a:pt x="1268" y="1466"/>
                </a:lnTo>
                <a:lnTo>
                  <a:pt x="1314" y="1493"/>
                </a:lnTo>
                <a:lnTo>
                  <a:pt x="1401" y="1541"/>
                </a:lnTo>
                <a:lnTo>
                  <a:pt x="1486" y="1586"/>
                </a:lnTo>
                <a:lnTo>
                  <a:pt x="1570" y="1625"/>
                </a:lnTo>
                <a:lnTo>
                  <a:pt x="1653" y="1664"/>
                </a:lnTo>
                <a:lnTo>
                  <a:pt x="1733" y="1695"/>
                </a:lnTo>
                <a:lnTo>
                  <a:pt x="1810" y="1725"/>
                </a:lnTo>
                <a:lnTo>
                  <a:pt x="1884" y="1748"/>
                </a:lnTo>
                <a:lnTo>
                  <a:pt x="1956" y="1768"/>
                </a:lnTo>
                <a:lnTo>
                  <a:pt x="2024" y="1783"/>
                </a:lnTo>
                <a:lnTo>
                  <a:pt x="2087" y="1795"/>
                </a:lnTo>
                <a:lnTo>
                  <a:pt x="2147" y="1800"/>
                </a:lnTo>
                <a:lnTo>
                  <a:pt x="2202" y="1800"/>
                </a:lnTo>
                <a:lnTo>
                  <a:pt x="2252" y="1796"/>
                </a:lnTo>
                <a:lnTo>
                  <a:pt x="2297" y="1786"/>
                </a:lnTo>
                <a:lnTo>
                  <a:pt x="2335" y="1770"/>
                </a:lnTo>
                <a:lnTo>
                  <a:pt x="2365" y="1750"/>
                </a:lnTo>
                <a:lnTo>
                  <a:pt x="2391" y="1727"/>
                </a:lnTo>
                <a:lnTo>
                  <a:pt x="2410" y="1697"/>
                </a:lnTo>
                <a:lnTo>
                  <a:pt x="2423" y="1664"/>
                </a:lnTo>
                <a:lnTo>
                  <a:pt x="2430" y="1625"/>
                </a:lnTo>
                <a:lnTo>
                  <a:pt x="2430" y="1581"/>
                </a:lnTo>
                <a:lnTo>
                  <a:pt x="2423" y="1531"/>
                </a:lnTo>
                <a:lnTo>
                  <a:pt x="2410" y="1478"/>
                </a:lnTo>
                <a:lnTo>
                  <a:pt x="2388" y="1423"/>
                </a:lnTo>
                <a:lnTo>
                  <a:pt x="2361" y="1363"/>
                </a:lnTo>
                <a:lnTo>
                  <a:pt x="2328" y="1303"/>
                </a:lnTo>
                <a:lnTo>
                  <a:pt x="2288" y="1240"/>
                </a:lnTo>
                <a:lnTo>
                  <a:pt x="2313" y="1237"/>
                </a:lnTo>
                <a:lnTo>
                  <a:pt x="2351" y="1300"/>
                </a:lnTo>
                <a:lnTo>
                  <a:pt x="2385" y="1360"/>
                </a:lnTo>
                <a:lnTo>
                  <a:pt x="2413" y="1420"/>
                </a:lnTo>
                <a:lnTo>
                  <a:pt x="2434" y="1476"/>
                </a:lnTo>
                <a:lnTo>
                  <a:pt x="2449" y="1529"/>
                </a:lnTo>
                <a:lnTo>
                  <a:pt x="2459" y="1581"/>
                </a:lnTo>
                <a:lnTo>
                  <a:pt x="2461" y="1627"/>
                </a:lnTo>
                <a:lnTo>
                  <a:pt x="2458" y="1670"/>
                </a:lnTo>
                <a:lnTo>
                  <a:pt x="2448" y="1710"/>
                </a:lnTo>
                <a:lnTo>
                  <a:pt x="2431" y="1745"/>
                </a:lnTo>
                <a:lnTo>
                  <a:pt x="2410" y="1776"/>
                </a:lnTo>
                <a:lnTo>
                  <a:pt x="2376" y="1808"/>
                </a:lnTo>
                <a:lnTo>
                  <a:pt x="2336" y="1831"/>
                </a:lnTo>
                <a:lnTo>
                  <a:pt x="2292" y="1851"/>
                </a:lnTo>
                <a:lnTo>
                  <a:pt x="2240" y="1863"/>
                </a:lnTo>
                <a:lnTo>
                  <a:pt x="2184" y="1871"/>
                </a:lnTo>
                <a:lnTo>
                  <a:pt x="2120" y="1873"/>
                </a:lnTo>
                <a:lnTo>
                  <a:pt x="2054" y="1868"/>
                </a:lnTo>
                <a:lnTo>
                  <a:pt x="1982" y="1859"/>
                </a:lnTo>
                <a:lnTo>
                  <a:pt x="1906" y="1845"/>
                </a:lnTo>
                <a:lnTo>
                  <a:pt x="1828" y="1826"/>
                </a:lnTo>
                <a:lnTo>
                  <a:pt x="1745" y="1801"/>
                </a:lnTo>
                <a:lnTo>
                  <a:pt x="1658" y="1771"/>
                </a:lnTo>
                <a:lnTo>
                  <a:pt x="1570" y="1738"/>
                </a:lnTo>
                <a:lnTo>
                  <a:pt x="1481" y="1698"/>
                </a:lnTo>
                <a:lnTo>
                  <a:pt x="1388" y="1655"/>
                </a:lnTo>
                <a:lnTo>
                  <a:pt x="1294" y="1609"/>
                </a:lnTo>
                <a:lnTo>
                  <a:pt x="1200" y="1556"/>
                </a:lnTo>
                <a:lnTo>
                  <a:pt x="1152" y="1529"/>
                </a:lnTo>
                <a:lnTo>
                  <a:pt x="1012" y="1441"/>
                </a:lnTo>
                <a:lnTo>
                  <a:pt x="872" y="1347"/>
                </a:lnTo>
                <a:lnTo>
                  <a:pt x="758" y="1262"/>
                </a:lnTo>
                <a:lnTo>
                  <a:pt x="650" y="1174"/>
                </a:lnTo>
                <a:lnTo>
                  <a:pt x="548" y="1086"/>
                </a:lnTo>
                <a:lnTo>
                  <a:pt x="454" y="996"/>
                </a:lnTo>
                <a:lnTo>
                  <a:pt x="361" y="900"/>
                </a:lnTo>
                <a:lnTo>
                  <a:pt x="294" y="827"/>
                </a:lnTo>
                <a:lnTo>
                  <a:pt x="234" y="754"/>
                </a:lnTo>
                <a:lnTo>
                  <a:pt x="181" y="681"/>
                </a:lnTo>
                <a:lnTo>
                  <a:pt x="133" y="610"/>
                </a:lnTo>
                <a:lnTo>
                  <a:pt x="93" y="542"/>
                </a:lnTo>
                <a:lnTo>
                  <a:pt x="58" y="475"/>
                </a:lnTo>
                <a:lnTo>
                  <a:pt x="33" y="410"/>
                </a:lnTo>
                <a:lnTo>
                  <a:pt x="13" y="349"/>
                </a:lnTo>
                <a:lnTo>
                  <a:pt x="3" y="291"/>
                </a:lnTo>
                <a:lnTo>
                  <a:pt x="0" y="244"/>
                </a:lnTo>
                <a:lnTo>
                  <a:pt x="5" y="201"/>
                </a:lnTo>
                <a:lnTo>
                  <a:pt x="15" y="161"/>
                </a:lnTo>
                <a:lnTo>
                  <a:pt x="30" y="127"/>
                </a:lnTo>
                <a:lnTo>
                  <a:pt x="53" y="95"/>
                </a:lnTo>
                <a:lnTo>
                  <a:pt x="83" y="67"/>
                </a:lnTo>
                <a:lnTo>
                  <a:pt x="120" y="44"/>
                </a:lnTo>
                <a:lnTo>
                  <a:pt x="161" y="25"/>
                </a:lnTo>
                <a:lnTo>
                  <a:pt x="208" y="12"/>
                </a:lnTo>
                <a:lnTo>
                  <a:pt x="261" y="4"/>
                </a:lnTo>
                <a:lnTo>
                  <a:pt x="317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3" name="Freeform 15"/>
          <p:cNvSpPr>
            <a:spLocks/>
          </p:cNvSpPr>
          <p:nvPr/>
        </p:nvSpPr>
        <p:spPr bwMode="auto">
          <a:xfrm>
            <a:off x="4168851" y="3173634"/>
            <a:ext cx="809381" cy="547522"/>
          </a:xfrm>
          <a:custGeom>
            <a:avLst/>
            <a:gdLst>
              <a:gd name="T0" fmla="*/ 0 w 747"/>
              <a:gd name="T1" fmla="*/ 0 h 506"/>
              <a:gd name="T2" fmla="*/ 211 w 747"/>
              <a:gd name="T3" fmla="*/ 0 h 506"/>
              <a:gd name="T4" fmla="*/ 373 w 747"/>
              <a:gd name="T5" fmla="*/ 363 h 506"/>
              <a:gd name="T6" fmla="*/ 536 w 747"/>
              <a:gd name="T7" fmla="*/ 0 h 506"/>
              <a:gd name="T8" fmla="*/ 747 w 747"/>
              <a:gd name="T9" fmla="*/ 0 h 506"/>
              <a:gd name="T10" fmla="*/ 496 w 747"/>
              <a:gd name="T11" fmla="*/ 506 h 506"/>
              <a:gd name="T12" fmla="*/ 250 w 747"/>
              <a:gd name="T13" fmla="*/ 506 h 506"/>
              <a:gd name="T14" fmla="*/ 0 w 747"/>
              <a:gd name="T15" fmla="*/ 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47" h="506">
                <a:moveTo>
                  <a:pt x="0" y="0"/>
                </a:moveTo>
                <a:lnTo>
                  <a:pt x="211" y="0"/>
                </a:lnTo>
                <a:lnTo>
                  <a:pt x="373" y="363"/>
                </a:lnTo>
                <a:lnTo>
                  <a:pt x="536" y="0"/>
                </a:lnTo>
                <a:lnTo>
                  <a:pt x="747" y="0"/>
                </a:lnTo>
                <a:lnTo>
                  <a:pt x="496" y="506"/>
                </a:lnTo>
                <a:lnTo>
                  <a:pt x="250" y="50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4" name="Freeform 16"/>
          <p:cNvSpPr>
            <a:spLocks noEditPoints="1"/>
          </p:cNvSpPr>
          <p:nvPr/>
        </p:nvSpPr>
        <p:spPr bwMode="auto">
          <a:xfrm>
            <a:off x="5049648" y="3160650"/>
            <a:ext cx="787740" cy="573492"/>
          </a:xfrm>
          <a:custGeom>
            <a:avLst/>
            <a:gdLst>
              <a:gd name="T0" fmla="*/ 311 w 726"/>
              <a:gd name="T1" fmla="*/ 139 h 529"/>
              <a:gd name="T2" fmla="*/ 242 w 726"/>
              <a:gd name="T3" fmla="*/ 151 h 529"/>
              <a:gd name="T4" fmla="*/ 204 w 726"/>
              <a:gd name="T5" fmla="*/ 179 h 529"/>
              <a:gd name="T6" fmla="*/ 191 w 726"/>
              <a:gd name="T7" fmla="*/ 231 h 529"/>
              <a:gd name="T8" fmla="*/ 191 w 726"/>
              <a:gd name="T9" fmla="*/ 305 h 529"/>
              <a:gd name="T10" fmla="*/ 206 w 726"/>
              <a:gd name="T11" fmla="*/ 357 h 529"/>
              <a:gd name="T12" fmla="*/ 246 w 726"/>
              <a:gd name="T13" fmla="*/ 382 h 529"/>
              <a:gd name="T14" fmla="*/ 314 w 726"/>
              <a:gd name="T15" fmla="*/ 390 h 529"/>
              <a:gd name="T16" fmla="*/ 410 w 726"/>
              <a:gd name="T17" fmla="*/ 388 h 529"/>
              <a:gd name="T18" fmla="*/ 480 w 726"/>
              <a:gd name="T19" fmla="*/ 382 h 529"/>
              <a:gd name="T20" fmla="*/ 518 w 726"/>
              <a:gd name="T21" fmla="*/ 360 h 529"/>
              <a:gd name="T22" fmla="*/ 535 w 726"/>
              <a:gd name="T23" fmla="*/ 322 h 529"/>
              <a:gd name="T24" fmla="*/ 538 w 726"/>
              <a:gd name="T25" fmla="*/ 259 h 529"/>
              <a:gd name="T26" fmla="*/ 535 w 726"/>
              <a:gd name="T27" fmla="*/ 211 h 529"/>
              <a:gd name="T28" fmla="*/ 523 w 726"/>
              <a:gd name="T29" fmla="*/ 176 h 529"/>
              <a:gd name="T30" fmla="*/ 495 w 726"/>
              <a:gd name="T31" fmla="*/ 154 h 529"/>
              <a:gd name="T32" fmla="*/ 442 w 726"/>
              <a:gd name="T33" fmla="*/ 141 h 529"/>
              <a:gd name="T34" fmla="*/ 359 w 726"/>
              <a:gd name="T35" fmla="*/ 138 h 529"/>
              <a:gd name="T36" fmla="*/ 414 w 726"/>
              <a:gd name="T37" fmla="*/ 0 h 529"/>
              <a:gd name="T38" fmla="*/ 523 w 726"/>
              <a:gd name="T39" fmla="*/ 5 h 529"/>
              <a:gd name="T40" fmla="*/ 606 w 726"/>
              <a:gd name="T41" fmla="*/ 20 h 529"/>
              <a:gd name="T42" fmla="*/ 668 w 726"/>
              <a:gd name="T43" fmla="*/ 50 h 529"/>
              <a:gd name="T44" fmla="*/ 706 w 726"/>
              <a:gd name="T45" fmla="*/ 98 h 529"/>
              <a:gd name="T46" fmla="*/ 724 w 726"/>
              <a:gd name="T47" fmla="*/ 169 h 529"/>
              <a:gd name="T48" fmla="*/ 726 w 726"/>
              <a:gd name="T49" fmla="*/ 271 h 529"/>
              <a:gd name="T50" fmla="*/ 721 w 726"/>
              <a:gd name="T51" fmla="*/ 360 h 529"/>
              <a:gd name="T52" fmla="*/ 706 w 726"/>
              <a:gd name="T53" fmla="*/ 427 h 529"/>
              <a:gd name="T54" fmla="*/ 675 w 726"/>
              <a:gd name="T55" fmla="*/ 473 h 529"/>
              <a:gd name="T56" fmla="*/ 620 w 726"/>
              <a:gd name="T57" fmla="*/ 503 h 529"/>
              <a:gd name="T58" fmla="*/ 538 w 726"/>
              <a:gd name="T59" fmla="*/ 521 h 529"/>
              <a:gd name="T60" fmla="*/ 420 w 726"/>
              <a:gd name="T61" fmla="*/ 528 h 529"/>
              <a:gd name="T62" fmla="*/ 287 w 726"/>
              <a:gd name="T63" fmla="*/ 528 h 529"/>
              <a:gd name="T64" fmla="*/ 188 w 726"/>
              <a:gd name="T65" fmla="*/ 523 h 529"/>
              <a:gd name="T66" fmla="*/ 110 w 726"/>
              <a:gd name="T67" fmla="*/ 506 h 529"/>
              <a:gd name="T68" fmla="*/ 55 w 726"/>
              <a:gd name="T69" fmla="*/ 476 h 529"/>
              <a:gd name="T70" fmla="*/ 18 w 726"/>
              <a:gd name="T71" fmla="*/ 425 h 529"/>
              <a:gd name="T72" fmla="*/ 1 w 726"/>
              <a:gd name="T73" fmla="*/ 349 h 529"/>
              <a:gd name="T74" fmla="*/ 0 w 726"/>
              <a:gd name="T75" fmla="*/ 249 h 529"/>
              <a:gd name="T76" fmla="*/ 5 w 726"/>
              <a:gd name="T77" fmla="*/ 168 h 529"/>
              <a:gd name="T78" fmla="*/ 18 w 726"/>
              <a:gd name="T79" fmla="*/ 105 h 529"/>
              <a:gd name="T80" fmla="*/ 48 w 726"/>
              <a:gd name="T81" fmla="*/ 58 h 529"/>
              <a:gd name="T82" fmla="*/ 98 w 726"/>
              <a:gd name="T83" fmla="*/ 27 h 529"/>
              <a:gd name="T84" fmla="*/ 174 w 726"/>
              <a:gd name="T85" fmla="*/ 8 h 529"/>
              <a:gd name="T86" fmla="*/ 281 w 726"/>
              <a:gd name="T87" fmla="*/ 0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26" h="529">
                <a:moveTo>
                  <a:pt x="359" y="138"/>
                </a:moveTo>
                <a:lnTo>
                  <a:pt x="311" y="139"/>
                </a:lnTo>
                <a:lnTo>
                  <a:pt x="272" y="143"/>
                </a:lnTo>
                <a:lnTo>
                  <a:pt x="242" y="151"/>
                </a:lnTo>
                <a:lnTo>
                  <a:pt x="221" y="163"/>
                </a:lnTo>
                <a:lnTo>
                  <a:pt x="204" y="179"/>
                </a:lnTo>
                <a:lnTo>
                  <a:pt x="196" y="203"/>
                </a:lnTo>
                <a:lnTo>
                  <a:pt x="191" y="231"/>
                </a:lnTo>
                <a:lnTo>
                  <a:pt x="189" y="266"/>
                </a:lnTo>
                <a:lnTo>
                  <a:pt x="191" y="305"/>
                </a:lnTo>
                <a:lnTo>
                  <a:pt x="196" y="334"/>
                </a:lnTo>
                <a:lnTo>
                  <a:pt x="206" y="357"/>
                </a:lnTo>
                <a:lnTo>
                  <a:pt x="223" y="372"/>
                </a:lnTo>
                <a:lnTo>
                  <a:pt x="246" y="382"/>
                </a:lnTo>
                <a:lnTo>
                  <a:pt x="276" y="387"/>
                </a:lnTo>
                <a:lnTo>
                  <a:pt x="314" y="390"/>
                </a:lnTo>
                <a:lnTo>
                  <a:pt x="362" y="390"/>
                </a:lnTo>
                <a:lnTo>
                  <a:pt x="410" y="388"/>
                </a:lnTo>
                <a:lnTo>
                  <a:pt x="449" y="387"/>
                </a:lnTo>
                <a:lnTo>
                  <a:pt x="480" y="382"/>
                </a:lnTo>
                <a:lnTo>
                  <a:pt x="502" y="373"/>
                </a:lnTo>
                <a:lnTo>
                  <a:pt x="518" y="360"/>
                </a:lnTo>
                <a:lnTo>
                  <a:pt x="528" y="344"/>
                </a:lnTo>
                <a:lnTo>
                  <a:pt x="535" y="322"/>
                </a:lnTo>
                <a:lnTo>
                  <a:pt x="537" y="294"/>
                </a:lnTo>
                <a:lnTo>
                  <a:pt x="538" y="259"/>
                </a:lnTo>
                <a:lnTo>
                  <a:pt x="537" y="234"/>
                </a:lnTo>
                <a:lnTo>
                  <a:pt x="535" y="211"/>
                </a:lnTo>
                <a:lnTo>
                  <a:pt x="532" y="191"/>
                </a:lnTo>
                <a:lnTo>
                  <a:pt x="523" y="176"/>
                </a:lnTo>
                <a:lnTo>
                  <a:pt x="512" y="163"/>
                </a:lnTo>
                <a:lnTo>
                  <a:pt x="495" y="154"/>
                </a:lnTo>
                <a:lnTo>
                  <a:pt x="472" y="146"/>
                </a:lnTo>
                <a:lnTo>
                  <a:pt x="442" y="141"/>
                </a:lnTo>
                <a:lnTo>
                  <a:pt x="404" y="139"/>
                </a:lnTo>
                <a:lnTo>
                  <a:pt x="359" y="138"/>
                </a:lnTo>
                <a:close/>
                <a:moveTo>
                  <a:pt x="349" y="0"/>
                </a:moveTo>
                <a:lnTo>
                  <a:pt x="414" y="0"/>
                </a:lnTo>
                <a:lnTo>
                  <a:pt x="472" y="2"/>
                </a:lnTo>
                <a:lnTo>
                  <a:pt x="523" y="5"/>
                </a:lnTo>
                <a:lnTo>
                  <a:pt x="568" y="12"/>
                </a:lnTo>
                <a:lnTo>
                  <a:pt x="606" y="20"/>
                </a:lnTo>
                <a:lnTo>
                  <a:pt x="640" y="33"/>
                </a:lnTo>
                <a:lnTo>
                  <a:pt x="668" y="50"/>
                </a:lnTo>
                <a:lnTo>
                  <a:pt x="689" y="71"/>
                </a:lnTo>
                <a:lnTo>
                  <a:pt x="706" y="98"/>
                </a:lnTo>
                <a:lnTo>
                  <a:pt x="718" y="131"/>
                </a:lnTo>
                <a:lnTo>
                  <a:pt x="724" y="169"/>
                </a:lnTo>
                <a:lnTo>
                  <a:pt x="726" y="216"/>
                </a:lnTo>
                <a:lnTo>
                  <a:pt x="726" y="271"/>
                </a:lnTo>
                <a:lnTo>
                  <a:pt x="724" y="319"/>
                </a:lnTo>
                <a:lnTo>
                  <a:pt x="721" y="360"/>
                </a:lnTo>
                <a:lnTo>
                  <a:pt x="716" y="395"/>
                </a:lnTo>
                <a:lnTo>
                  <a:pt x="706" y="427"/>
                </a:lnTo>
                <a:lnTo>
                  <a:pt x="693" y="451"/>
                </a:lnTo>
                <a:lnTo>
                  <a:pt x="675" y="473"/>
                </a:lnTo>
                <a:lnTo>
                  <a:pt x="651" y="490"/>
                </a:lnTo>
                <a:lnTo>
                  <a:pt x="620" y="503"/>
                </a:lnTo>
                <a:lnTo>
                  <a:pt x="583" y="513"/>
                </a:lnTo>
                <a:lnTo>
                  <a:pt x="538" y="521"/>
                </a:lnTo>
                <a:lnTo>
                  <a:pt x="483" y="526"/>
                </a:lnTo>
                <a:lnTo>
                  <a:pt x="420" y="528"/>
                </a:lnTo>
                <a:lnTo>
                  <a:pt x="347" y="529"/>
                </a:lnTo>
                <a:lnTo>
                  <a:pt x="287" y="528"/>
                </a:lnTo>
                <a:lnTo>
                  <a:pt x="234" y="526"/>
                </a:lnTo>
                <a:lnTo>
                  <a:pt x="188" y="523"/>
                </a:lnTo>
                <a:lnTo>
                  <a:pt x="146" y="516"/>
                </a:lnTo>
                <a:lnTo>
                  <a:pt x="110" y="506"/>
                </a:lnTo>
                <a:lnTo>
                  <a:pt x="80" y="493"/>
                </a:lnTo>
                <a:lnTo>
                  <a:pt x="55" y="476"/>
                </a:lnTo>
                <a:lnTo>
                  <a:pt x="35" y="453"/>
                </a:lnTo>
                <a:lnTo>
                  <a:pt x="18" y="425"/>
                </a:lnTo>
                <a:lnTo>
                  <a:pt x="8" y="390"/>
                </a:lnTo>
                <a:lnTo>
                  <a:pt x="1" y="349"/>
                </a:lnTo>
                <a:lnTo>
                  <a:pt x="0" y="299"/>
                </a:lnTo>
                <a:lnTo>
                  <a:pt x="0" y="249"/>
                </a:lnTo>
                <a:lnTo>
                  <a:pt x="1" y="206"/>
                </a:lnTo>
                <a:lnTo>
                  <a:pt x="5" y="168"/>
                </a:lnTo>
                <a:lnTo>
                  <a:pt x="10" y="134"/>
                </a:lnTo>
                <a:lnTo>
                  <a:pt x="18" y="105"/>
                </a:lnTo>
                <a:lnTo>
                  <a:pt x="31" y="80"/>
                </a:lnTo>
                <a:lnTo>
                  <a:pt x="48" y="58"/>
                </a:lnTo>
                <a:lnTo>
                  <a:pt x="70" y="42"/>
                </a:lnTo>
                <a:lnTo>
                  <a:pt x="98" y="27"/>
                </a:lnTo>
                <a:lnTo>
                  <a:pt x="133" y="17"/>
                </a:lnTo>
                <a:lnTo>
                  <a:pt x="174" y="8"/>
                </a:lnTo>
                <a:lnTo>
                  <a:pt x="224" y="3"/>
                </a:lnTo>
                <a:lnTo>
                  <a:pt x="281" y="0"/>
                </a:lnTo>
                <a:lnTo>
                  <a:pt x="349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5" name="Freeform 17"/>
          <p:cNvSpPr>
            <a:spLocks noEditPoints="1"/>
          </p:cNvSpPr>
          <p:nvPr/>
        </p:nvSpPr>
        <p:spPr bwMode="auto">
          <a:xfrm>
            <a:off x="5956414" y="3160650"/>
            <a:ext cx="794232" cy="818037"/>
          </a:xfrm>
          <a:custGeom>
            <a:avLst/>
            <a:gdLst>
              <a:gd name="T0" fmla="*/ 309 w 733"/>
              <a:gd name="T1" fmla="*/ 139 h 757"/>
              <a:gd name="T2" fmla="*/ 248 w 733"/>
              <a:gd name="T3" fmla="*/ 148 h 757"/>
              <a:gd name="T4" fmla="*/ 213 w 733"/>
              <a:gd name="T5" fmla="*/ 166 h 757"/>
              <a:gd name="T6" fmla="*/ 196 w 733"/>
              <a:gd name="T7" fmla="*/ 201 h 757"/>
              <a:gd name="T8" fmla="*/ 193 w 733"/>
              <a:gd name="T9" fmla="*/ 256 h 757"/>
              <a:gd name="T10" fmla="*/ 196 w 733"/>
              <a:gd name="T11" fmla="*/ 314 h 757"/>
              <a:gd name="T12" fmla="*/ 215 w 733"/>
              <a:gd name="T13" fmla="*/ 349 h 757"/>
              <a:gd name="T14" fmla="*/ 253 w 733"/>
              <a:gd name="T15" fmla="*/ 368 h 757"/>
              <a:gd name="T16" fmla="*/ 319 w 733"/>
              <a:gd name="T17" fmla="*/ 375 h 757"/>
              <a:gd name="T18" fmla="*/ 411 w 733"/>
              <a:gd name="T19" fmla="*/ 375 h 757"/>
              <a:gd name="T20" fmla="*/ 479 w 733"/>
              <a:gd name="T21" fmla="*/ 367 h 757"/>
              <a:gd name="T22" fmla="*/ 521 w 733"/>
              <a:gd name="T23" fmla="*/ 347 h 757"/>
              <a:gd name="T24" fmla="*/ 539 w 733"/>
              <a:gd name="T25" fmla="*/ 309 h 757"/>
              <a:gd name="T26" fmla="*/ 540 w 733"/>
              <a:gd name="T27" fmla="*/ 242 h 757"/>
              <a:gd name="T28" fmla="*/ 532 w 733"/>
              <a:gd name="T29" fmla="*/ 186 h 757"/>
              <a:gd name="T30" fmla="*/ 506 w 733"/>
              <a:gd name="T31" fmla="*/ 154 h 757"/>
              <a:gd name="T32" fmla="*/ 449 w 733"/>
              <a:gd name="T33" fmla="*/ 141 h 757"/>
              <a:gd name="T34" fmla="*/ 353 w 733"/>
              <a:gd name="T35" fmla="*/ 139 h 757"/>
              <a:gd name="T36" fmla="*/ 338 w 733"/>
              <a:gd name="T37" fmla="*/ 0 h 757"/>
              <a:gd name="T38" fmla="*/ 427 w 733"/>
              <a:gd name="T39" fmla="*/ 5 h 757"/>
              <a:gd name="T40" fmla="*/ 487 w 733"/>
              <a:gd name="T41" fmla="*/ 25 h 757"/>
              <a:gd name="T42" fmla="*/ 529 w 733"/>
              <a:gd name="T43" fmla="*/ 70 h 757"/>
              <a:gd name="T44" fmla="*/ 545 w 733"/>
              <a:gd name="T45" fmla="*/ 12 h 757"/>
              <a:gd name="T46" fmla="*/ 733 w 733"/>
              <a:gd name="T47" fmla="*/ 539 h 757"/>
              <a:gd name="T48" fmla="*/ 717 w 733"/>
              <a:gd name="T49" fmla="*/ 626 h 757"/>
              <a:gd name="T50" fmla="*/ 668 w 733"/>
              <a:gd name="T51" fmla="*/ 692 h 757"/>
              <a:gd name="T52" fmla="*/ 607 w 733"/>
              <a:gd name="T53" fmla="*/ 730 h 757"/>
              <a:gd name="T54" fmla="*/ 529 w 733"/>
              <a:gd name="T55" fmla="*/ 747 h 757"/>
              <a:gd name="T56" fmla="*/ 424 w 733"/>
              <a:gd name="T57" fmla="*/ 755 h 757"/>
              <a:gd name="T58" fmla="*/ 306 w 733"/>
              <a:gd name="T59" fmla="*/ 755 h 757"/>
              <a:gd name="T60" fmla="*/ 208 w 733"/>
              <a:gd name="T61" fmla="*/ 749 h 757"/>
              <a:gd name="T62" fmla="*/ 128 w 733"/>
              <a:gd name="T63" fmla="*/ 730 h 757"/>
              <a:gd name="T64" fmla="*/ 72 w 733"/>
              <a:gd name="T65" fmla="*/ 697 h 757"/>
              <a:gd name="T66" fmla="*/ 37 w 733"/>
              <a:gd name="T67" fmla="*/ 646 h 757"/>
              <a:gd name="T68" fmla="*/ 24 w 733"/>
              <a:gd name="T69" fmla="*/ 571 h 757"/>
              <a:gd name="T70" fmla="*/ 221 w 733"/>
              <a:gd name="T71" fmla="*/ 591 h 757"/>
              <a:gd name="T72" fmla="*/ 255 w 733"/>
              <a:gd name="T73" fmla="*/ 616 h 757"/>
              <a:gd name="T74" fmla="*/ 323 w 733"/>
              <a:gd name="T75" fmla="*/ 624 h 757"/>
              <a:gd name="T76" fmla="*/ 419 w 733"/>
              <a:gd name="T77" fmla="*/ 624 h 757"/>
              <a:gd name="T78" fmla="*/ 489 w 733"/>
              <a:gd name="T79" fmla="*/ 612 h 757"/>
              <a:gd name="T80" fmla="*/ 527 w 733"/>
              <a:gd name="T81" fmla="*/ 584 h 757"/>
              <a:gd name="T82" fmla="*/ 544 w 733"/>
              <a:gd name="T83" fmla="*/ 539 h 757"/>
              <a:gd name="T84" fmla="*/ 545 w 733"/>
              <a:gd name="T85" fmla="*/ 412 h 757"/>
              <a:gd name="T86" fmla="*/ 514 w 733"/>
              <a:gd name="T87" fmla="*/ 460 h 757"/>
              <a:gd name="T88" fmla="*/ 471 w 733"/>
              <a:gd name="T89" fmla="*/ 491 h 757"/>
              <a:gd name="T90" fmla="*/ 411 w 733"/>
              <a:gd name="T91" fmla="*/ 510 h 757"/>
              <a:gd name="T92" fmla="*/ 321 w 733"/>
              <a:gd name="T93" fmla="*/ 515 h 757"/>
              <a:gd name="T94" fmla="*/ 211 w 733"/>
              <a:gd name="T95" fmla="*/ 511 h 757"/>
              <a:gd name="T96" fmla="*/ 125 w 733"/>
              <a:gd name="T97" fmla="*/ 496 h 757"/>
              <a:gd name="T98" fmla="*/ 64 w 733"/>
              <a:gd name="T99" fmla="*/ 465 h 757"/>
              <a:gd name="T100" fmla="*/ 22 w 733"/>
              <a:gd name="T101" fmla="*/ 412 h 757"/>
              <a:gd name="T102" fmla="*/ 4 w 733"/>
              <a:gd name="T103" fmla="*/ 334 h 757"/>
              <a:gd name="T104" fmla="*/ 2 w 733"/>
              <a:gd name="T105" fmla="*/ 247 h 757"/>
              <a:gd name="T106" fmla="*/ 7 w 733"/>
              <a:gd name="T107" fmla="*/ 158 h 757"/>
              <a:gd name="T108" fmla="*/ 27 w 733"/>
              <a:gd name="T109" fmla="*/ 90 h 757"/>
              <a:gd name="T110" fmla="*/ 78 w 733"/>
              <a:gd name="T111" fmla="*/ 40 h 757"/>
              <a:gd name="T112" fmla="*/ 163 w 733"/>
              <a:gd name="T113" fmla="*/ 10 h 757"/>
              <a:gd name="T114" fmla="*/ 278 w 733"/>
              <a:gd name="T1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33" h="757">
                <a:moveTo>
                  <a:pt x="353" y="139"/>
                </a:moveTo>
                <a:lnTo>
                  <a:pt x="309" y="139"/>
                </a:lnTo>
                <a:lnTo>
                  <a:pt x="275" y="143"/>
                </a:lnTo>
                <a:lnTo>
                  <a:pt x="248" y="148"/>
                </a:lnTo>
                <a:lnTo>
                  <a:pt x="228" y="154"/>
                </a:lnTo>
                <a:lnTo>
                  <a:pt x="213" y="166"/>
                </a:lnTo>
                <a:lnTo>
                  <a:pt x="203" y="181"/>
                </a:lnTo>
                <a:lnTo>
                  <a:pt x="196" y="201"/>
                </a:lnTo>
                <a:lnTo>
                  <a:pt x="193" y="226"/>
                </a:lnTo>
                <a:lnTo>
                  <a:pt x="193" y="256"/>
                </a:lnTo>
                <a:lnTo>
                  <a:pt x="193" y="287"/>
                </a:lnTo>
                <a:lnTo>
                  <a:pt x="196" y="314"/>
                </a:lnTo>
                <a:lnTo>
                  <a:pt x="203" y="334"/>
                </a:lnTo>
                <a:lnTo>
                  <a:pt x="215" y="349"/>
                </a:lnTo>
                <a:lnTo>
                  <a:pt x="230" y="360"/>
                </a:lnTo>
                <a:lnTo>
                  <a:pt x="253" y="368"/>
                </a:lnTo>
                <a:lnTo>
                  <a:pt x="281" y="373"/>
                </a:lnTo>
                <a:lnTo>
                  <a:pt x="319" y="375"/>
                </a:lnTo>
                <a:lnTo>
                  <a:pt x="366" y="375"/>
                </a:lnTo>
                <a:lnTo>
                  <a:pt x="411" y="375"/>
                </a:lnTo>
                <a:lnTo>
                  <a:pt x="449" y="372"/>
                </a:lnTo>
                <a:lnTo>
                  <a:pt x="479" y="367"/>
                </a:lnTo>
                <a:lnTo>
                  <a:pt x="502" y="359"/>
                </a:lnTo>
                <a:lnTo>
                  <a:pt x="521" y="347"/>
                </a:lnTo>
                <a:lnTo>
                  <a:pt x="532" y="330"/>
                </a:lnTo>
                <a:lnTo>
                  <a:pt x="539" y="309"/>
                </a:lnTo>
                <a:lnTo>
                  <a:pt x="542" y="282"/>
                </a:lnTo>
                <a:lnTo>
                  <a:pt x="540" y="242"/>
                </a:lnTo>
                <a:lnTo>
                  <a:pt x="539" y="211"/>
                </a:lnTo>
                <a:lnTo>
                  <a:pt x="532" y="186"/>
                </a:lnTo>
                <a:lnTo>
                  <a:pt x="522" y="168"/>
                </a:lnTo>
                <a:lnTo>
                  <a:pt x="506" y="154"/>
                </a:lnTo>
                <a:lnTo>
                  <a:pt x="481" y="146"/>
                </a:lnTo>
                <a:lnTo>
                  <a:pt x="449" y="141"/>
                </a:lnTo>
                <a:lnTo>
                  <a:pt x="406" y="139"/>
                </a:lnTo>
                <a:lnTo>
                  <a:pt x="353" y="139"/>
                </a:lnTo>
                <a:close/>
                <a:moveTo>
                  <a:pt x="278" y="0"/>
                </a:moveTo>
                <a:lnTo>
                  <a:pt x="338" y="0"/>
                </a:lnTo>
                <a:lnTo>
                  <a:pt x="386" y="2"/>
                </a:lnTo>
                <a:lnTo>
                  <a:pt x="427" y="5"/>
                </a:lnTo>
                <a:lnTo>
                  <a:pt x="459" y="13"/>
                </a:lnTo>
                <a:lnTo>
                  <a:pt x="487" y="25"/>
                </a:lnTo>
                <a:lnTo>
                  <a:pt x="509" y="43"/>
                </a:lnTo>
                <a:lnTo>
                  <a:pt x="529" y="70"/>
                </a:lnTo>
                <a:lnTo>
                  <a:pt x="545" y="106"/>
                </a:lnTo>
                <a:lnTo>
                  <a:pt x="545" y="12"/>
                </a:lnTo>
                <a:lnTo>
                  <a:pt x="733" y="12"/>
                </a:lnTo>
                <a:lnTo>
                  <a:pt x="733" y="539"/>
                </a:lnTo>
                <a:lnTo>
                  <a:pt x="728" y="584"/>
                </a:lnTo>
                <a:lnTo>
                  <a:pt x="717" y="626"/>
                </a:lnTo>
                <a:lnTo>
                  <a:pt x="695" y="661"/>
                </a:lnTo>
                <a:lnTo>
                  <a:pt x="668" y="692"/>
                </a:lnTo>
                <a:lnTo>
                  <a:pt x="635" y="717"/>
                </a:lnTo>
                <a:lnTo>
                  <a:pt x="607" y="730"/>
                </a:lnTo>
                <a:lnTo>
                  <a:pt x="570" y="740"/>
                </a:lnTo>
                <a:lnTo>
                  <a:pt x="529" y="747"/>
                </a:lnTo>
                <a:lnTo>
                  <a:pt x="481" y="752"/>
                </a:lnTo>
                <a:lnTo>
                  <a:pt x="424" y="755"/>
                </a:lnTo>
                <a:lnTo>
                  <a:pt x="363" y="757"/>
                </a:lnTo>
                <a:lnTo>
                  <a:pt x="306" y="755"/>
                </a:lnTo>
                <a:lnTo>
                  <a:pt x="255" y="754"/>
                </a:lnTo>
                <a:lnTo>
                  <a:pt x="208" y="749"/>
                </a:lnTo>
                <a:lnTo>
                  <a:pt x="167" y="742"/>
                </a:lnTo>
                <a:lnTo>
                  <a:pt x="128" y="730"/>
                </a:lnTo>
                <a:lnTo>
                  <a:pt x="98" y="717"/>
                </a:lnTo>
                <a:lnTo>
                  <a:pt x="72" y="697"/>
                </a:lnTo>
                <a:lnTo>
                  <a:pt x="52" y="674"/>
                </a:lnTo>
                <a:lnTo>
                  <a:pt x="37" y="646"/>
                </a:lnTo>
                <a:lnTo>
                  <a:pt x="27" y="611"/>
                </a:lnTo>
                <a:lnTo>
                  <a:pt x="24" y="571"/>
                </a:lnTo>
                <a:lnTo>
                  <a:pt x="215" y="571"/>
                </a:lnTo>
                <a:lnTo>
                  <a:pt x="221" y="591"/>
                </a:lnTo>
                <a:lnTo>
                  <a:pt x="233" y="606"/>
                </a:lnTo>
                <a:lnTo>
                  <a:pt x="255" y="616"/>
                </a:lnTo>
                <a:lnTo>
                  <a:pt x="285" y="622"/>
                </a:lnTo>
                <a:lnTo>
                  <a:pt x="323" y="624"/>
                </a:lnTo>
                <a:lnTo>
                  <a:pt x="373" y="626"/>
                </a:lnTo>
                <a:lnTo>
                  <a:pt x="419" y="624"/>
                </a:lnTo>
                <a:lnTo>
                  <a:pt x="459" y="619"/>
                </a:lnTo>
                <a:lnTo>
                  <a:pt x="489" y="612"/>
                </a:lnTo>
                <a:lnTo>
                  <a:pt x="511" y="601"/>
                </a:lnTo>
                <a:lnTo>
                  <a:pt x="527" y="584"/>
                </a:lnTo>
                <a:lnTo>
                  <a:pt x="537" y="564"/>
                </a:lnTo>
                <a:lnTo>
                  <a:pt x="544" y="539"/>
                </a:lnTo>
                <a:lnTo>
                  <a:pt x="545" y="508"/>
                </a:lnTo>
                <a:lnTo>
                  <a:pt x="545" y="412"/>
                </a:lnTo>
                <a:lnTo>
                  <a:pt x="530" y="438"/>
                </a:lnTo>
                <a:lnTo>
                  <a:pt x="514" y="460"/>
                </a:lnTo>
                <a:lnTo>
                  <a:pt x="494" y="478"/>
                </a:lnTo>
                <a:lnTo>
                  <a:pt x="471" y="491"/>
                </a:lnTo>
                <a:lnTo>
                  <a:pt x="444" y="503"/>
                </a:lnTo>
                <a:lnTo>
                  <a:pt x="411" y="510"/>
                </a:lnTo>
                <a:lnTo>
                  <a:pt x="369" y="513"/>
                </a:lnTo>
                <a:lnTo>
                  <a:pt x="321" y="515"/>
                </a:lnTo>
                <a:lnTo>
                  <a:pt x="263" y="513"/>
                </a:lnTo>
                <a:lnTo>
                  <a:pt x="211" y="511"/>
                </a:lnTo>
                <a:lnTo>
                  <a:pt x="165" y="505"/>
                </a:lnTo>
                <a:lnTo>
                  <a:pt x="125" y="496"/>
                </a:lnTo>
                <a:lnTo>
                  <a:pt x="92" y="481"/>
                </a:lnTo>
                <a:lnTo>
                  <a:pt x="64" y="465"/>
                </a:lnTo>
                <a:lnTo>
                  <a:pt x="40" y="442"/>
                </a:lnTo>
                <a:lnTo>
                  <a:pt x="22" y="412"/>
                </a:lnTo>
                <a:lnTo>
                  <a:pt x="10" y="375"/>
                </a:lnTo>
                <a:lnTo>
                  <a:pt x="4" y="334"/>
                </a:lnTo>
                <a:lnTo>
                  <a:pt x="0" y="282"/>
                </a:lnTo>
                <a:lnTo>
                  <a:pt x="2" y="247"/>
                </a:lnTo>
                <a:lnTo>
                  <a:pt x="5" y="204"/>
                </a:lnTo>
                <a:lnTo>
                  <a:pt x="7" y="158"/>
                </a:lnTo>
                <a:lnTo>
                  <a:pt x="14" y="121"/>
                </a:lnTo>
                <a:lnTo>
                  <a:pt x="27" y="90"/>
                </a:lnTo>
                <a:lnTo>
                  <a:pt x="49" y="61"/>
                </a:lnTo>
                <a:lnTo>
                  <a:pt x="78" y="40"/>
                </a:lnTo>
                <a:lnTo>
                  <a:pt x="117" y="23"/>
                </a:lnTo>
                <a:lnTo>
                  <a:pt x="163" y="10"/>
                </a:lnTo>
                <a:lnTo>
                  <a:pt x="216" y="3"/>
                </a:lnTo>
                <a:lnTo>
                  <a:pt x="278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6" name="Freeform 18"/>
          <p:cNvSpPr>
            <a:spLocks noEditPoints="1"/>
          </p:cNvSpPr>
          <p:nvPr/>
        </p:nvSpPr>
        <p:spPr bwMode="auto">
          <a:xfrm>
            <a:off x="6871837" y="3162814"/>
            <a:ext cx="742293" cy="571328"/>
          </a:xfrm>
          <a:custGeom>
            <a:avLst/>
            <a:gdLst>
              <a:gd name="T0" fmla="*/ 318 w 687"/>
              <a:gd name="T1" fmla="*/ 111 h 527"/>
              <a:gd name="T2" fmla="*/ 256 w 687"/>
              <a:gd name="T3" fmla="*/ 116 h 527"/>
              <a:gd name="T4" fmla="*/ 213 w 687"/>
              <a:gd name="T5" fmla="*/ 131 h 527"/>
              <a:gd name="T6" fmla="*/ 191 w 687"/>
              <a:gd name="T7" fmla="*/ 162 h 527"/>
              <a:gd name="T8" fmla="*/ 190 w 687"/>
              <a:gd name="T9" fmla="*/ 201 h 527"/>
              <a:gd name="T10" fmla="*/ 502 w 687"/>
              <a:gd name="T11" fmla="*/ 186 h 527"/>
              <a:gd name="T12" fmla="*/ 490 w 687"/>
              <a:gd name="T13" fmla="*/ 141 h 527"/>
              <a:gd name="T14" fmla="*/ 457 w 687"/>
              <a:gd name="T15" fmla="*/ 119 h 527"/>
              <a:gd name="T16" fmla="*/ 396 w 687"/>
              <a:gd name="T17" fmla="*/ 111 h 527"/>
              <a:gd name="T18" fmla="*/ 384 w 687"/>
              <a:gd name="T19" fmla="*/ 0 h 527"/>
              <a:gd name="T20" fmla="*/ 489 w 687"/>
              <a:gd name="T21" fmla="*/ 3 h 527"/>
              <a:gd name="T22" fmla="*/ 570 w 687"/>
              <a:gd name="T23" fmla="*/ 18 h 527"/>
              <a:gd name="T24" fmla="*/ 627 w 687"/>
              <a:gd name="T25" fmla="*/ 48 h 527"/>
              <a:gd name="T26" fmla="*/ 668 w 687"/>
              <a:gd name="T27" fmla="*/ 104 h 527"/>
              <a:gd name="T28" fmla="*/ 683 w 687"/>
              <a:gd name="T29" fmla="*/ 172 h 527"/>
              <a:gd name="T30" fmla="*/ 687 w 687"/>
              <a:gd name="T31" fmla="*/ 252 h 527"/>
              <a:gd name="T32" fmla="*/ 190 w 687"/>
              <a:gd name="T33" fmla="*/ 297 h 527"/>
              <a:gd name="T34" fmla="*/ 191 w 687"/>
              <a:gd name="T35" fmla="*/ 345 h 527"/>
              <a:gd name="T36" fmla="*/ 210 w 687"/>
              <a:gd name="T37" fmla="*/ 383 h 527"/>
              <a:gd name="T38" fmla="*/ 255 w 687"/>
              <a:gd name="T39" fmla="*/ 401 h 527"/>
              <a:gd name="T40" fmla="*/ 331 w 687"/>
              <a:gd name="T41" fmla="*/ 408 h 527"/>
              <a:gd name="T42" fmla="*/ 417 w 687"/>
              <a:gd name="T43" fmla="*/ 406 h 527"/>
              <a:gd name="T44" fmla="*/ 467 w 687"/>
              <a:gd name="T45" fmla="*/ 400 h 527"/>
              <a:gd name="T46" fmla="*/ 492 w 687"/>
              <a:gd name="T47" fmla="*/ 383 h 527"/>
              <a:gd name="T48" fmla="*/ 500 w 687"/>
              <a:gd name="T49" fmla="*/ 350 h 527"/>
              <a:gd name="T50" fmla="*/ 683 w 687"/>
              <a:gd name="T51" fmla="*/ 391 h 527"/>
              <a:gd name="T52" fmla="*/ 658 w 687"/>
              <a:gd name="T53" fmla="*/ 456 h 527"/>
              <a:gd name="T54" fmla="*/ 605 w 687"/>
              <a:gd name="T55" fmla="*/ 498 h 527"/>
              <a:gd name="T56" fmla="*/ 520 w 687"/>
              <a:gd name="T57" fmla="*/ 521 h 527"/>
              <a:gd name="T58" fmla="*/ 402 w 687"/>
              <a:gd name="T59" fmla="*/ 527 h 527"/>
              <a:gd name="T60" fmla="*/ 273 w 687"/>
              <a:gd name="T61" fmla="*/ 524 h 527"/>
              <a:gd name="T62" fmla="*/ 170 w 687"/>
              <a:gd name="T63" fmla="*/ 513 h 527"/>
              <a:gd name="T64" fmla="*/ 93 w 687"/>
              <a:gd name="T65" fmla="*/ 488 h 527"/>
              <a:gd name="T66" fmla="*/ 40 w 687"/>
              <a:gd name="T67" fmla="*/ 444 h 527"/>
              <a:gd name="T68" fmla="*/ 10 w 687"/>
              <a:gd name="T69" fmla="*/ 378 h 527"/>
              <a:gd name="T70" fmla="*/ 0 w 687"/>
              <a:gd name="T71" fmla="*/ 282 h 527"/>
              <a:gd name="T72" fmla="*/ 7 w 687"/>
              <a:gd name="T73" fmla="*/ 176 h 527"/>
              <a:gd name="T74" fmla="*/ 27 w 687"/>
              <a:gd name="T75" fmla="*/ 99 h 527"/>
              <a:gd name="T76" fmla="*/ 65 w 687"/>
              <a:gd name="T77" fmla="*/ 49 h 527"/>
              <a:gd name="T78" fmla="*/ 123 w 687"/>
              <a:gd name="T79" fmla="*/ 20 h 527"/>
              <a:gd name="T80" fmla="*/ 206 w 687"/>
              <a:gd name="T81" fmla="*/ 5 h 527"/>
              <a:gd name="T82" fmla="*/ 318 w 687"/>
              <a:gd name="T83" fmla="*/ 0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87" h="527">
                <a:moveTo>
                  <a:pt x="356" y="111"/>
                </a:moveTo>
                <a:lnTo>
                  <a:pt x="318" y="111"/>
                </a:lnTo>
                <a:lnTo>
                  <a:pt x="284" y="113"/>
                </a:lnTo>
                <a:lnTo>
                  <a:pt x="256" y="116"/>
                </a:lnTo>
                <a:lnTo>
                  <a:pt x="231" y="122"/>
                </a:lnTo>
                <a:lnTo>
                  <a:pt x="213" y="131"/>
                </a:lnTo>
                <a:lnTo>
                  <a:pt x="200" y="144"/>
                </a:lnTo>
                <a:lnTo>
                  <a:pt x="191" y="162"/>
                </a:lnTo>
                <a:lnTo>
                  <a:pt x="190" y="186"/>
                </a:lnTo>
                <a:lnTo>
                  <a:pt x="190" y="201"/>
                </a:lnTo>
                <a:lnTo>
                  <a:pt x="502" y="201"/>
                </a:lnTo>
                <a:lnTo>
                  <a:pt x="502" y="186"/>
                </a:lnTo>
                <a:lnTo>
                  <a:pt x="499" y="159"/>
                </a:lnTo>
                <a:lnTo>
                  <a:pt x="490" y="141"/>
                </a:lnTo>
                <a:lnTo>
                  <a:pt x="477" y="127"/>
                </a:lnTo>
                <a:lnTo>
                  <a:pt x="457" y="119"/>
                </a:lnTo>
                <a:lnTo>
                  <a:pt x="431" y="114"/>
                </a:lnTo>
                <a:lnTo>
                  <a:pt x="396" y="111"/>
                </a:lnTo>
                <a:lnTo>
                  <a:pt x="356" y="111"/>
                </a:lnTo>
                <a:close/>
                <a:moveTo>
                  <a:pt x="384" y="0"/>
                </a:moveTo>
                <a:lnTo>
                  <a:pt x="441" y="0"/>
                </a:lnTo>
                <a:lnTo>
                  <a:pt x="489" y="3"/>
                </a:lnTo>
                <a:lnTo>
                  <a:pt x="534" y="10"/>
                </a:lnTo>
                <a:lnTo>
                  <a:pt x="570" y="18"/>
                </a:lnTo>
                <a:lnTo>
                  <a:pt x="602" y="31"/>
                </a:lnTo>
                <a:lnTo>
                  <a:pt x="627" y="48"/>
                </a:lnTo>
                <a:lnTo>
                  <a:pt x="652" y="74"/>
                </a:lnTo>
                <a:lnTo>
                  <a:pt x="668" y="104"/>
                </a:lnTo>
                <a:lnTo>
                  <a:pt x="678" y="136"/>
                </a:lnTo>
                <a:lnTo>
                  <a:pt x="683" y="172"/>
                </a:lnTo>
                <a:lnTo>
                  <a:pt x="685" y="210"/>
                </a:lnTo>
                <a:lnTo>
                  <a:pt x="687" y="252"/>
                </a:lnTo>
                <a:lnTo>
                  <a:pt x="687" y="297"/>
                </a:lnTo>
                <a:lnTo>
                  <a:pt x="190" y="297"/>
                </a:lnTo>
                <a:lnTo>
                  <a:pt x="190" y="317"/>
                </a:lnTo>
                <a:lnTo>
                  <a:pt x="191" y="345"/>
                </a:lnTo>
                <a:lnTo>
                  <a:pt x="198" y="366"/>
                </a:lnTo>
                <a:lnTo>
                  <a:pt x="210" y="383"/>
                </a:lnTo>
                <a:lnTo>
                  <a:pt x="230" y="395"/>
                </a:lnTo>
                <a:lnTo>
                  <a:pt x="255" y="401"/>
                </a:lnTo>
                <a:lnTo>
                  <a:pt x="288" y="406"/>
                </a:lnTo>
                <a:lnTo>
                  <a:pt x="331" y="408"/>
                </a:lnTo>
                <a:lnTo>
                  <a:pt x="379" y="408"/>
                </a:lnTo>
                <a:lnTo>
                  <a:pt x="417" y="406"/>
                </a:lnTo>
                <a:lnTo>
                  <a:pt x="446" y="405"/>
                </a:lnTo>
                <a:lnTo>
                  <a:pt x="467" y="400"/>
                </a:lnTo>
                <a:lnTo>
                  <a:pt x="484" y="393"/>
                </a:lnTo>
                <a:lnTo>
                  <a:pt x="492" y="383"/>
                </a:lnTo>
                <a:lnTo>
                  <a:pt x="499" y="370"/>
                </a:lnTo>
                <a:lnTo>
                  <a:pt x="500" y="350"/>
                </a:lnTo>
                <a:lnTo>
                  <a:pt x="687" y="350"/>
                </a:lnTo>
                <a:lnTo>
                  <a:pt x="683" y="391"/>
                </a:lnTo>
                <a:lnTo>
                  <a:pt x="673" y="428"/>
                </a:lnTo>
                <a:lnTo>
                  <a:pt x="658" y="456"/>
                </a:lnTo>
                <a:lnTo>
                  <a:pt x="635" y="479"/>
                </a:lnTo>
                <a:lnTo>
                  <a:pt x="605" y="498"/>
                </a:lnTo>
                <a:lnTo>
                  <a:pt x="567" y="511"/>
                </a:lnTo>
                <a:lnTo>
                  <a:pt x="520" y="521"/>
                </a:lnTo>
                <a:lnTo>
                  <a:pt x="467" y="526"/>
                </a:lnTo>
                <a:lnTo>
                  <a:pt x="402" y="527"/>
                </a:lnTo>
                <a:lnTo>
                  <a:pt x="334" y="526"/>
                </a:lnTo>
                <a:lnTo>
                  <a:pt x="273" y="524"/>
                </a:lnTo>
                <a:lnTo>
                  <a:pt x="218" y="519"/>
                </a:lnTo>
                <a:lnTo>
                  <a:pt x="170" y="513"/>
                </a:lnTo>
                <a:lnTo>
                  <a:pt x="128" y="503"/>
                </a:lnTo>
                <a:lnTo>
                  <a:pt x="93" y="488"/>
                </a:lnTo>
                <a:lnTo>
                  <a:pt x="63" y="469"/>
                </a:lnTo>
                <a:lnTo>
                  <a:pt x="40" y="444"/>
                </a:lnTo>
                <a:lnTo>
                  <a:pt x="22" y="415"/>
                </a:lnTo>
                <a:lnTo>
                  <a:pt x="10" y="378"/>
                </a:lnTo>
                <a:lnTo>
                  <a:pt x="2" y="333"/>
                </a:lnTo>
                <a:lnTo>
                  <a:pt x="0" y="282"/>
                </a:lnTo>
                <a:lnTo>
                  <a:pt x="2" y="224"/>
                </a:lnTo>
                <a:lnTo>
                  <a:pt x="7" y="176"/>
                </a:lnTo>
                <a:lnTo>
                  <a:pt x="14" y="134"/>
                </a:lnTo>
                <a:lnTo>
                  <a:pt x="27" y="99"/>
                </a:lnTo>
                <a:lnTo>
                  <a:pt x="43" y="71"/>
                </a:lnTo>
                <a:lnTo>
                  <a:pt x="65" y="49"/>
                </a:lnTo>
                <a:lnTo>
                  <a:pt x="92" y="31"/>
                </a:lnTo>
                <a:lnTo>
                  <a:pt x="123" y="20"/>
                </a:lnTo>
                <a:lnTo>
                  <a:pt x="161" y="10"/>
                </a:lnTo>
                <a:lnTo>
                  <a:pt x="206" y="5"/>
                </a:lnTo>
                <a:lnTo>
                  <a:pt x="259" y="1"/>
                </a:lnTo>
                <a:lnTo>
                  <a:pt x="318" y="0"/>
                </a:lnTo>
                <a:lnTo>
                  <a:pt x="384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7" name="Rectangle 19"/>
          <p:cNvSpPr>
            <a:spLocks noChangeArrowheads="1"/>
          </p:cNvSpPr>
          <p:nvPr/>
        </p:nvSpPr>
        <p:spPr bwMode="auto">
          <a:xfrm>
            <a:off x="7748306" y="2937745"/>
            <a:ext cx="207756" cy="783411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8" name="Freeform 20"/>
          <p:cNvSpPr>
            <a:spLocks/>
          </p:cNvSpPr>
          <p:nvPr/>
        </p:nvSpPr>
        <p:spPr bwMode="auto">
          <a:xfrm>
            <a:off x="8295828" y="3160650"/>
            <a:ext cx="766099" cy="571328"/>
          </a:xfrm>
          <a:custGeom>
            <a:avLst/>
            <a:gdLst>
              <a:gd name="T0" fmla="*/ 431 w 708"/>
              <a:gd name="T1" fmla="*/ 0 h 528"/>
              <a:gd name="T2" fmla="*/ 536 w 708"/>
              <a:gd name="T3" fmla="*/ 7 h 528"/>
              <a:gd name="T4" fmla="*/ 609 w 708"/>
              <a:gd name="T5" fmla="*/ 23 h 528"/>
              <a:gd name="T6" fmla="*/ 655 w 708"/>
              <a:gd name="T7" fmla="*/ 56 h 528"/>
              <a:gd name="T8" fmla="*/ 678 w 708"/>
              <a:gd name="T9" fmla="*/ 111 h 528"/>
              <a:gd name="T10" fmla="*/ 486 w 708"/>
              <a:gd name="T11" fmla="*/ 149 h 528"/>
              <a:gd name="T12" fmla="*/ 471 w 708"/>
              <a:gd name="T13" fmla="*/ 124 h 528"/>
              <a:gd name="T14" fmla="*/ 427 w 708"/>
              <a:gd name="T15" fmla="*/ 115 h 528"/>
              <a:gd name="T16" fmla="*/ 351 w 708"/>
              <a:gd name="T17" fmla="*/ 111 h 528"/>
              <a:gd name="T18" fmla="*/ 278 w 708"/>
              <a:gd name="T19" fmla="*/ 113 h 528"/>
              <a:gd name="T20" fmla="*/ 226 w 708"/>
              <a:gd name="T21" fmla="*/ 121 h 528"/>
              <a:gd name="T22" fmla="*/ 200 w 708"/>
              <a:gd name="T23" fmla="*/ 141 h 528"/>
              <a:gd name="T24" fmla="*/ 200 w 708"/>
              <a:gd name="T25" fmla="*/ 173 h 528"/>
              <a:gd name="T26" fmla="*/ 223 w 708"/>
              <a:gd name="T27" fmla="*/ 188 h 528"/>
              <a:gd name="T28" fmla="*/ 270 w 708"/>
              <a:gd name="T29" fmla="*/ 193 h 528"/>
              <a:gd name="T30" fmla="*/ 346 w 708"/>
              <a:gd name="T31" fmla="*/ 194 h 528"/>
              <a:gd name="T32" fmla="*/ 419 w 708"/>
              <a:gd name="T33" fmla="*/ 193 h 528"/>
              <a:gd name="T34" fmla="*/ 526 w 708"/>
              <a:gd name="T35" fmla="*/ 194 h 528"/>
              <a:gd name="T36" fmla="*/ 607 w 708"/>
              <a:gd name="T37" fmla="*/ 206 h 528"/>
              <a:gd name="T38" fmla="*/ 663 w 708"/>
              <a:gd name="T39" fmla="*/ 231 h 528"/>
              <a:gd name="T40" fmla="*/ 697 w 708"/>
              <a:gd name="T41" fmla="*/ 274 h 528"/>
              <a:gd name="T42" fmla="*/ 708 w 708"/>
              <a:gd name="T43" fmla="*/ 344 h 528"/>
              <a:gd name="T44" fmla="*/ 700 w 708"/>
              <a:gd name="T45" fmla="*/ 417 h 528"/>
              <a:gd name="T46" fmla="*/ 672 w 708"/>
              <a:gd name="T47" fmla="*/ 468 h 528"/>
              <a:gd name="T48" fmla="*/ 617 w 708"/>
              <a:gd name="T49" fmla="*/ 501 h 528"/>
              <a:gd name="T50" fmla="*/ 534 w 708"/>
              <a:gd name="T51" fmla="*/ 520 h 528"/>
              <a:gd name="T52" fmla="*/ 414 w 708"/>
              <a:gd name="T53" fmla="*/ 526 h 528"/>
              <a:gd name="T54" fmla="*/ 286 w 708"/>
              <a:gd name="T55" fmla="*/ 528 h 528"/>
              <a:gd name="T56" fmla="*/ 193 w 708"/>
              <a:gd name="T57" fmla="*/ 525 h 528"/>
              <a:gd name="T58" fmla="*/ 118 w 708"/>
              <a:gd name="T59" fmla="*/ 515 h 528"/>
              <a:gd name="T60" fmla="*/ 62 w 708"/>
              <a:gd name="T61" fmla="*/ 493 h 528"/>
              <a:gd name="T62" fmla="*/ 24 w 708"/>
              <a:gd name="T63" fmla="*/ 456 h 528"/>
              <a:gd name="T64" fmla="*/ 4 w 708"/>
              <a:gd name="T65" fmla="*/ 398 h 528"/>
              <a:gd name="T66" fmla="*/ 196 w 708"/>
              <a:gd name="T67" fmla="*/ 360 h 528"/>
              <a:gd name="T68" fmla="*/ 208 w 708"/>
              <a:gd name="T69" fmla="*/ 392 h 528"/>
              <a:gd name="T70" fmla="*/ 243 w 708"/>
              <a:gd name="T71" fmla="*/ 407 h 528"/>
              <a:gd name="T72" fmla="*/ 306 w 708"/>
              <a:gd name="T73" fmla="*/ 412 h 528"/>
              <a:gd name="T74" fmla="*/ 398 w 708"/>
              <a:gd name="T75" fmla="*/ 412 h 528"/>
              <a:gd name="T76" fmla="*/ 467 w 708"/>
              <a:gd name="T77" fmla="*/ 408 h 528"/>
              <a:gd name="T78" fmla="*/ 507 w 708"/>
              <a:gd name="T79" fmla="*/ 395 h 528"/>
              <a:gd name="T80" fmla="*/ 519 w 708"/>
              <a:gd name="T81" fmla="*/ 362 h 528"/>
              <a:gd name="T82" fmla="*/ 509 w 708"/>
              <a:gd name="T83" fmla="*/ 337 h 528"/>
              <a:gd name="T84" fmla="*/ 477 w 708"/>
              <a:gd name="T85" fmla="*/ 325 h 528"/>
              <a:gd name="T86" fmla="*/ 421 w 708"/>
              <a:gd name="T87" fmla="*/ 324 h 528"/>
              <a:gd name="T88" fmla="*/ 263 w 708"/>
              <a:gd name="T89" fmla="*/ 324 h 528"/>
              <a:gd name="T90" fmla="*/ 182 w 708"/>
              <a:gd name="T91" fmla="*/ 322 h 528"/>
              <a:gd name="T92" fmla="*/ 113 w 708"/>
              <a:gd name="T93" fmla="*/ 314 h 528"/>
              <a:gd name="T94" fmla="*/ 60 w 708"/>
              <a:gd name="T95" fmla="*/ 294 h 528"/>
              <a:gd name="T96" fmla="*/ 25 w 708"/>
              <a:gd name="T97" fmla="*/ 259 h 528"/>
              <a:gd name="T98" fmla="*/ 7 w 708"/>
              <a:gd name="T99" fmla="*/ 203 h 528"/>
              <a:gd name="T100" fmla="*/ 7 w 708"/>
              <a:gd name="T101" fmla="*/ 136 h 528"/>
              <a:gd name="T102" fmla="*/ 25 w 708"/>
              <a:gd name="T103" fmla="*/ 81 h 528"/>
              <a:gd name="T104" fmla="*/ 59 w 708"/>
              <a:gd name="T105" fmla="*/ 42 h 528"/>
              <a:gd name="T106" fmla="*/ 122 w 708"/>
              <a:gd name="T107" fmla="*/ 17 h 528"/>
              <a:gd name="T108" fmla="*/ 221 w 708"/>
              <a:gd name="T109" fmla="*/ 3 h 528"/>
              <a:gd name="T110" fmla="*/ 363 w 708"/>
              <a:gd name="T111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08" h="528">
                <a:moveTo>
                  <a:pt x="363" y="0"/>
                </a:moveTo>
                <a:lnTo>
                  <a:pt x="431" y="0"/>
                </a:lnTo>
                <a:lnTo>
                  <a:pt x="487" y="3"/>
                </a:lnTo>
                <a:lnTo>
                  <a:pt x="536" y="7"/>
                </a:lnTo>
                <a:lnTo>
                  <a:pt x="577" y="13"/>
                </a:lnTo>
                <a:lnTo>
                  <a:pt x="609" y="23"/>
                </a:lnTo>
                <a:lnTo>
                  <a:pt x="635" y="37"/>
                </a:lnTo>
                <a:lnTo>
                  <a:pt x="655" y="56"/>
                </a:lnTo>
                <a:lnTo>
                  <a:pt x="668" y="81"/>
                </a:lnTo>
                <a:lnTo>
                  <a:pt x="678" y="111"/>
                </a:lnTo>
                <a:lnTo>
                  <a:pt x="683" y="149"/>
                </a:lnTo>
                <a:lnTo>
                  <a:pt x="486" y="149"/>
                </a:lnTo>
                <a:lnTo>
                  <a:pt x="481" y="134"/>
                </a:lnTo>
                <a:lnTo>
                  <a:pt x="471" y="124"/>
                </a:lnTo>
                <a:lnTo>
                  <a:pt x="452" y="118"/>
                </a:lnTo>
                <a:lnTo>
                  <a:pt x="427" y="115"/>
                </a:lnTo>
                <a:lnTo>
                  <a:pt x="394" y="113"/>
                </a:lnTo>
                <a:lnTo>
                  <a:pt x="351" y="111"/>
                </a:lnTo>
                <a:lnTo>
                  <a:pt x="311" y="113"/>
                </a:lnTo>
                <a:lnTo>
                  <a:pt x="278" y="113"/>
                </a:lnTo>
                <a:lnTo>
                  <a:pt x="250" y="116"/>
                </a:lnTo>
                <a:lnTo>
                  <a:pt x="226" y="121"/>
                </a:lnTo>
                <a:lnTo>
                  <a:pt x="210" y="128"/>
                </a:lnTo>
                <a:lnTo>
                  <a:pt x="200" y="141"/>
                </a:lnTo>
                <a:lnTo>
                  <a:pt x="196" y="158"/>
                </a:lnTo>
                <a:lnTo>
                  <a:pt x="200" y="173"/>
                </a:lnTo>
                <a:lnTo>
                  <a:pt x="208" y="183"/>
                </a:lnTo>
                <a:lnTo>
                  <a:pt x="223" y="188"/>
                </a:lnTo>
                <a:lnTo>
                  <a:pt x="243" y="191"/>
                </a:lnTo>
                <a:lnTo>
                  <a:pt x="270" y="193"/>
                </a:lnTo>
                <a:lnTo>
                  <a:pt x="305" y="194"/>
                </a:lnTo>
                <a:lnTo>
                  <a:pt x="346" y="194"/>
                </a:lnTo>
                <a:lnTo>
                  <a:pt x="383" y="193"/>
                </a:lnTo>
                <a:lnTo>
                  <a:pt x="419" y="193"/>
                </a:lnTo>
                <a:lnTo>
                  <a:pt x="476" y="193"/>
                </a:lnTo>
                <a:lnTo>
                  <a:pt x="526" y="194"/>
                </a:lnTo>
                <a:lnTo>
                  <a:pt x="570" y="199"/>
                </a:lnTo>
                <a:lnTo>
                  <a:pt x="607" y="206"/>
                </a:lnTo>
                <a:lnTo>
                  <a:pt x="639" y="216"/>
                </a:lnTo>
                <a:lnTo>
                  <a:pt x="663" y="231"/>
                </a:lnTo>
                <a:lnTo>
                  <a:pt x="683" y="249"/>
                </a:lnTo>
                <a:lnTo>
                  <a:pt x="697" y="274"/>
                </a:lnTo>
                <a:lnTo>
                  <a:pt x="705" y="305"/>
                </a:lnTo>
                <a:lnTo>
                  <a:pt x="708" y="344"/>
                </a:lnTo>
                <a:lnTo>
                  <a:pt x="707" y="383"/>
                </a:lnTo>
                <a:lnTo>
                  <a:pt x="700" y="417"/>
                </a:lnTo>
                <a:lnTo>
                  <a:pt x="688" y="445"/>
                </a:lnTo>
                <a:lnTo>
                  <a:pt x="672" y="468"/>
                </a:lnTo>
                <a:lnTo>
                  <a:pt x="649" y="486"/>
                </a:lnTo>
                <a:lnTo>
                  <a:pt x="617" y="501"/>
                </a:lnTo>
                <a:lnTo>
                  <a:pt x="580" y="511"/>
                </a:lnTo>
                <a:lnTo>
                  <a:pt x="534" y="520"/>
                </a:lnTo>
                <a:lnTo>
                  <a:pt x="479" y="525"/>
                </a:lnTo>
                <a:lnTo>
                  <a:pt x="414" y="526"/>
                </a:lnTo>
                <a:lnTo>
                  <a:pt x="341" y="528"/>
                </a:lnTo>
                <a:lnTo>
                  <a:pt x="286" y="528"/>
                </a:lnTo>
                <a:lnTo>
                  <a:pt x="238" y="526"/>
                </a:lnTo>
                <a:lnTo>
                  <a:pt x="193" y="525"/>
                </a:lnTo>
                <a:lnTo>
                  <a:pt x="153" y="521"/>
                </a:lnTo>
                <a:lnTo>
                  <a:pt x="118" y="515"/>
                </a:lnTo>
                <a:lnTo>
                  <a:pt x="87" y="506"/>
                </a:lnTo>
                <a:lnTo>
                  <a:pt x="62" y="493"/>
                </a:lnTo>
                <a:lnTo>
                  <a:pt x="40" y="476"/>
                </a:lnTo>
                <a:lnTo>
                  <a:pt x="24" y="456"/>
                </a:lnTo>
                <a:lnTo>
                  <a:pt x="12" y="430"/>
                </a:lnTo>
                <a:lnTo>
                  <a:pt x="4" y="398"/>
                </a:lnTo>
                <a:lnTo>
                  <a:pt x="0" y="360"/>
                </a:lnTo>
                <a:lnTo>
                  <a:pt x="196" y="360"/>
                </a:lnTo>
                <a:lnTo>
                  <a:pt x="200" y="378"/>
                </a:lnTo>
                <a:lnTo>
                  <a:pt x="208" y="392"/>
                </a:lnTo>
                <a:lnTo>
                  <a:pt x="223" y="402"/>
                </a:lnTo>
                <a:lnTo>
                  <a:pt x="243" y="407"/>
                </a:lnTo>
                <a:lnTo>
                  <a:pt x="271" y="410"/>
                </a:lnTo>
                <a:lnTo>
                  <a:pt x="306" y="412"/>
                </a:lnTo>
                <a:lnTo>
                  <a:pt x="349" y="413"/>
                </a:lnTo>
                <a:lnTo>
                  <a:pt x="398" y="412"/>
                </a:lnTo>
                <a:lnTo>
                  <a:pt x="437" y="412"/>
                </a:lnTo>
                <a:lnTo>
                  <a:pt x="467" y="408"/>
                </a:lnTo>
                <a:lnTo>
                  <a:pt x="491" y="403"/>
                </a:lnTo>
                <a:lnTo>
                  <a:pt x="507" y="395"/>
                </a:lnTo>
                <a:lnTo>
                  <a:pt x="516" y="382"/>
                </a:lnTo>
                <a:lnTo>
                  <a:pt x="519" y="362"/>
                </a:lnTo>
                <a:lnTo>
                  <a:pt x="516" y="347"/>
                </a:lnTo>
                <a:lnTo>
                  <a:pt x="509" y="337"/>
                </a:lnTo>
                <a:lnTo>
                  <a:pt x="496" y="330"/>
                </a:lnTo>
                <a:lnTo>
                  <a:pt x="477" y="325"/>
                </a:lnTo>
                <a:lnTo>
                  <a:pt x="452" y="324"/>
                </a:lnTo>
                <a:lnTo>
                  <a:pt x="421" y="324"/>
                </a:lnTo>
                <a:lnTo>
                  <a:pt x="310" y="324"/>
                </a:lnTo>
                <a:lnTo>
                  <a:pt x="263" y="324"/>
                </a:lnTo>
                <a:lnTo>
                  <a:pt x="220" y="324"/>
                </a:lnTo>
                <a:lnTo>
                  <a:pt x="182" y="322"/>
                </a:lnTo>
                <a:lnTo>
                  <a:pt x="145" y="319"/>
                </a:lnTo>
                <a:lnTo>
                  <a:pt x="113" y="314"/>
                </a:lnTo>
                <a:lnTo>
                  <a:pt x="85" y="305"/>
                </a:lnTo>
                <a:lnTo>
                  <a:pt x="60" y="294"/>
                </a:lnTo>
                <a:lnTo>
                  <a:pt x="40" y="279"/>
                </a:lnTo>
                <a:lnTo>
                  <a:pt x="25" y="259"/>
                </a:lnTo>
                <a:lnTo>
                  <a:pt x="14" y="234"/>
                </a:lnTo>
                <a:lnTo>
                  <a:pt x="7" y="203"/>
                </a:lnTo>
                <a:lnTo>
                  <a:pt x="4" y="166"/>
                </a:lnTo>
                <a:lnTo>
                  <a:pt x="7" y="136"/>
                </a:lnTo>
                <a:lnTo>
                  <a:pt x="14" y="106"/>
                </a:lnTo>
                <a:lnTo>
                  <a:pt x="25" y="81"/>
                </a:lnTo>
                <a:lnTo>
                  <a:pt x="40" y="60"/>
                </a:lnTo>
                <a:lnTo>
                  <a:pt x="59" y="42"/>
                </a:lnTo>
                <a:lnTo>
                  <a:pt x="85" y="28"/>
                </a:lnTo>
                <a:lnTo>
                  <a:pt x="122" y="17"/>
                </a:lnTo>
                <a:lnTo>
                  <a:pt x="167" y="8"/>
                </a:lnTo>
                <a:lnTo>
                  <a:pt x="221" y="3"/>
                </a:lnTo>
                <a:lnTo>
                  <a:pt x="288" y="2"/>
                </a:lnTo>
                <a:lnTo>
                  <a:pt x="363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9" name="Freeform 21"/>
          <p:cNvSpPr>
            <a:spLocks/>
          </p:cNvSpPr>
          <p:nvPr/>
        </p:nvSpPr>
        <p:spPr bwMode="auto">
          <a:xfrm>
            <a:off x="8064267" y="2944238"/>
            <a:ext cx="220740" cy="309469"/>
          </a:xfrm>
          <a:custGeom>
            <a:avLst/>
            <a:gdLst>
              <a:gd name="T0" fmla="*/ 23 w 204"/>
              <a:gd name="T1" fmla="*/ 0 h 287"/>
              <a:gd name="T2" fmla="*/ 204 w 204"/>
              <a:gd name="T3" fmla="*/ 0 h 287"/>
              <a:gd name="T4" fmla="*/ 204 w 204"/>
              <a:gd name="T5" fmla="*/ 168 h 287"/>
              <a:gd name="T6" fmla="*/ 203 w 204"/>
              <a:gd name="T7" fmla="*/ 203 h 287"/>
              <a:gd name="T8" fmla="*/ 194 w 204"/>
              <a:gd name="T9" fmla="*/ 231 h 287"/>
              <a:gd name="T10" fmla="*/ 181 w 204"/>
              <a:gd name="T11" fmla="*/ 252 h 287"/>
              <a:gd name="T12" fmla="*/ 161 w 204"/>
              <a:gd name="T13" fmla="*/ 269 h 287"/>
              <a:gd name="T14" fmla="*/ 135 w 204"/>
              <a:gd name="T15" fmla="*/ 279 h 287"/>
              <a:gd name="T16" fmla="*/ 103 w 204"/>
              <a:gd name="T17" fmla="*/ 284 h 287"/>
              <a:gd name="T18" fmla="*/ 63 w 204"/>
              <a:gd name="T19" fmla="*/ 287 h 287"/>
              <a:gd name="T20" fmla="*/ 50 w 204"/>
              <a:gd name="T21" fmla="*/ 287 h 287"/>
              <a:gd name="T22" fmla="*/ 32 w 204"/>
              <a:gd name="T23" fmla="*/ 287 h 287"/>
              <a:gd name="T24" fmla="*/ 13 w 204"/>
              <a:gd name="T25" fmla="*/ 286 h 287"/>
              <a:gd name="T26" fmla="*/ 0 w 204"/>
              <a:gd name="T27" fmla="*/ 286 h 287"/>
              <a:gd name="T28" fmla="*/ 0 w 204"/>
              <a:gd name="T29" fmla="*/ 203 h 287"/>
              <a:gd name="T30" fmla="*/ 7 w 204"/>
              <a:gd name="T31" fmla="*/ 204 h 287"/>
              <a:gd name="T32" fmla="*/ 12 w 204"/>
              <a:gd name="T33" fmla="*/ 204 h 287"/>
              <a:gd name="T34" fmla="*/ 17 w 204"/>
              <a:gd name="T35" fmla="*/ 204 h 287"/>
              <a:gd name="T36" fmla="*/ 40 w 204"/>
              <a:gd name="T37" fmla="*/ 203 h 287"/>
              <a:gd name="T38" fmla="*/ 60 w 204"/>
              <a:gd name="T39" fmla="*/ 194 h 287"/>
              <a:gd name="T40" fmla="*/ 75 w 204"/>
              <a:gd name="T41" fmla="*/ 183 h 287"/>
              <a:gd name="T42" fmla="*/ 86 w 204"/>
              <a:gd name="T43" fmla="*/ 166 h 287"/>
              <a:gd name="T44" fmla="*/ 90 w 204"/>
              <a:gd name="T45" fmla="*/ 146 h 287"/>
              <a:gd name="T46" fmla="*/ 23 w 204"/>
              <a:gd name="T47" fmla="*/ 146 h 287"/>
              <a:gd name="T48" fmla="*/ 23 w 204"/>
              <a:gd name="T4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4" h="287">
                <a:moveTo>
                  <a:pt x="23" y="0"/>
                </a:moveTo>
                <a:lnTo>
                  <a:pt x="204" y="0"/>
                </a:lnTo>
                <a:lnTo>
                  <a:pt x="204" y="168"/>
                </a:lnTo>
                <a:lnTo>
                  <a:pt x="203" y="203"/>
                </a:lnTo>
                <a:lnTo>
                  <a:pt x="194" y="231"/>
                </a:lnTo>
                <a:lnTo>
                  <a:pt x="181" y="252"/>
                </a:lnTo>
                <a:lnTo>
                  <a:pt x="161" y="269"/>
                </a:lnTo>
                <a:lnTo>
                  <a:pt x="135" y="279"/>
                </a:lnTo>
                <a:lnTo>
                  <a:pt x="103" y="284"/>
                </a:lnTo>
                <a:lnTo>
                  <a:pt x="63" y="287"/>
                </a:lnTo>
                <a:lnTo>
                  <a:pt x="50" y="287"/>
                </a:lnTo>
                <a:lnTo>
                  <a:pt x="32" y="287"/>
                </a:lnTo>
                <a:lnTo>
                  <a:pt x="13" y="286"/>
                </a:lnTo>
                <a:lnTo>
                  <a:pt x="0" y="286"/>
                </a:lnTo>
                <a:lnTo>
                  <a:pt x="0" y="203"/>
                </a:lnTo>
                <a:lnTo>
                  <a:pt x="7" y="204"/>
                </a:lnTo>
                <a:lnTo>
                  <a:pt x="12" y="204"/>
                </a:lnTo>
                <a:lnTo>
                  <a:pt x="17" y="204"/>
                </a:lnTo>
                <a:lnTo>
                  <a:pt x="40" y="203"/>
                </a:lnTo>
                <a:lnTo>
                  <a:pt x="60" y="194"/>
                </a:lnTo>
                <a:lnTo>
                  <a:pt x="75" y="183"/>
                </a:lnTo>
                <a:lnTo>
                  <a:pt x="86" y="166"/>
                </a:lnTo>
                <a:lnTo>
                  <a:pt x="90" y="146"/>
                </a:lnTo>
                <a:lnTo>
                  <a:pt x="23" y="146"/>
                </a:lnTo>
                <a:lnTo>
                  <a:pt x="23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90" name="Freeform 22"/>
          <p:cNvSpPr>
            <a:spLocks noEditPoints="1"/>
          </p:cNvSpPr>
          <p:nvPr/>
        </p:nvSpPr>
        <p:spPr bwMode="auto">
          <a:xfrm>
            <a:off x="8815217" y="2849016"/>
            <a:ext cx="240217" cy="235889"/>
          </a:xfrm>
          <a:custGeom>
            <a:avLst/>
            <a:gdLst>
              <a:gd name="T0" fmla="*/ 88 w 221"/>
              <a:gd name="T1" fmla="*/ 101 h 217"/>
              <a:gd name="T2" fmla="*/ 123 w 221"/>
              <a:gd name="T3" fmla="*/ 99 h 217"/>
              <a:gd name="T4" fmla="*/ 138 w 221"/>
              <a:gd name="T5" fmla="*/ 91 h 217"/>
              <a:gd name="T6" fmla="*/ 139 w 221"/>
              <a:gd name="T7" fmla="*/ 71 h 217"/>
              <a:gd name="T8" fmla="*/ 123 w 221"/>
              <a:gd name="T9" fmla="*/ 63 h 217"/>
              <a:gd name="T10" fmla="*/ 88 w 221"/>
              <a:gd name="T11" fmla="*/ 61 h 217"/>
              <a:gd name="T12" fmla="*/ 116 w 221"/>
              <a:gd name="T13" fmla="*/ 46 h 217"/>
              <a:gd name="T14" fmla="*/ 149 w 221"/>
              <a:gd name="T15" fmla="*/ 55 h 217"/>
              <a:gd name="T16" fmla="*/ 161 w 221"/>
              <a:gd name="T17" fmla="*/ 81 h 217"/>
              <a:gd name="T18" fmla="*/ 151 w 221"/>
              <a:gd name="T19" fmla="*/ 106 h 217"/>
              <a:gd name="T20" fmla="*/ 128 w 221"/>
              <a:gd name="T21" fmla="*/ 116 h 217"/>
              <a:gd name="T22" fmla="*/ 143 w 221"/>
              <a:gd name="T23" fmla="*/ 171 h 217"/>
              <a:gd name="T24" fmla="*/ 88 w 221"/>
              <a:gd name="T25" fmla="*/ 116 h 217"/>
              <a:gd name="T26" fmla="*/ 68 w 221"/>
              <a:gd name="T27" fmla="*/ 171 h 217"/>
              <a:gd name="T28" fmla="*/ 111 w 221"/>
              <a:gd name="T29" fmla="*/ 18 h 217"/>
              <a:gd name="T30" fmla="*/ 58 w 221"/>
              <a:gd name="T31" fmla="*/ 35 h 217"/>
              <a:gd name="T32" fmla="*/ 26 w 221"/>
              <a:gd name="T33" fmla="*/ 80 h 217"/>
              <a:gd name="T34" fmla="*/ 26 w 221"/>
              <a:gd name="T35" fmla="*/ 138 h 217"/>
              <a:gd name="T36" fmla="*/ 58 w 221"/>
              <a:gd name="T37" fmla="*/ 182 h 217"/>
              <a:gd name="T38" fmla="*/ 111 w 221"/>
              <a:gd name="T39" fmla="*/ 199 h 217"/>
              <a:gd name="T40" fmla="*/ 163 w 221"/>
              <a:gd name="T41" fmla="*/ 182 h 217"/>
              <a:gd name="T42" fmla="*/ 194 w 221"/>
              <a:gd name="T43" fmla="*/ 138 h 217"/>
              <a:gd name="T44" fmla="*/ 194 w 221"/>
              <a:gd name="T45" fmla="*/ 80 h 217"/>
              <a:gd name="T46" fmla="*/ 163 w 221"/>
              <a:gd name="T47" fmla="*/ 35 h 217"/>
              <a:gd name="T48" fmla="*/ 111 w 221"/>
              <a:gd name="T49" fmla="*/ 18 h 217"/>
              <a:gd name="T50" fmla="*/ 139 w 221"/>
              <a:gd name="T51" fmla="*/ 3 h 217"/>
              <a:gd name="T52" fmla="*/ 187 w 221"/>
              <a:gd name="T53" fmla="*/ 30 h 217"/>
              <a:gd name="T54" fmla="*/ 217 w 221"/>
              <a:gd name="T55" fmla="*/ 78 h 217"/>
              <a:gd name="T56" fmla="*/ 217 w 221"/>
              <a:gd name="T57" fmla="*/ 138 h 217"/>
              <a:gd name="T58" fmla="*/ 187 w 221"/>
              <a:gd name="T59" fmla="*/ 186 h 217"/>
              <a:gd name="T60" fmla="*/ 139 w 221"/>
              <a:gd name="T61" fmla="*/ 214 h 217"/>
              <a:gd name="T62" fmla="*/ 81 w 221"/>
              <a:gd name="T63" fmla="*/ 214 h 217"/>
              <a:gd name="T64" fmla="*/ 33 w 221"/>
              <a:gd name="T65" fmla="*/ 186 h 217"/>
              <a:gd name="T66" fmla="*/ 5 w 221"/>
              <a:gd name="T67" fmla="*/ 138 h 217"/>
              <a:gd name="T68" fmla="*/ 5 w 221"/>
              <a:gd name="T69" fmla="*/ 78 h 217"/>
              <a:gd name="T70" fmla="*/ 33 w 221"/>
              <a:gd name="T71" fmla="*/ 30 h 217"/>
              <a:gd name="T72" fmla="*/ 81 w 221"/>
              <a:gd name="T73" fmla="*/ 3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217">
                <a:moveTo>
                  <a:pt x="88" y="61"/>
                </a:moveTo>
                <a:lnTo>
                  <a:pt x="88" y="101"/>
                </a:lnTo>
                <a:lnTo>
                  <a:pt x="111" y="101"/>
                </a:lnTo>
                <a:lnTo>
                  <a:pt x="123" y="99"/>
                </a:lnTo>
                <a:lnTo>
                  <a:pt x="131" y="98"/>
                </a:lnTo>
                <a:lnTo>
                  <a:pt x="138" y="91"/>
                </a:lnTo>
                <a:lnTo>
                  <a:pt x="141" y="80"/>
                </a:lnTo>
                <a:lnTo>
                  <a:pt x="139" y="71"/>
                </a:lnTo>
                <a:lnTo>
                  <a:pt x="133" y="65"/>
                </a:lnTo>
                <a:lnTo>
                  <a:pt x="123" y="63"/>
                </a:lnTo>
                <a:lnTo>
                  <a:pt x="114" y="61"/>
                </a:lnTo>
                <a:lnTo>
                  <a:pt x="88" y="61"/>
                </a:lnTo>
                <a:close/>
                <a:moveTo>
                  <a:pt x="68" y="46"/>
                </a:moveTo>
                <a:lnTo>
                  <a:pt x="116" y="46"/>
                </a:lnTo>
                <a:lnTo>
                  <a:pt x="136" y="48"/>
                </a:lnTo>
                <a:lnTo>
                  <a:pt x="149" y="55"/>
                </a:lnTo>
                <a:lnTo>
                  <a:pt x="158" y="65"/>
                </a:lnTo>
                <a:lnTo>
                  <a:pt x="161" y="81"/>
                </a:lnTo>
                <a:lnTo>
                  <a:pt x="158" y="96"/>
                </a:lnTo>
                <a:lnTo>
                  <a:pt x="151" y="106"/>
                </a:lnTo>
                <a:lnTo>
                  <a:pt x="141" y="113"/>
                </a:lnTo>
                <a:lnTo>
                  <a:pt x="128" y="116"/>
                </a:lnTo>
                <a:lnTo>
                  <a:pt x="164" y="171"/>
                </a:lnTo>
                <a:lnTo>
                  <a:pt x="143" y="171"/>
                </a:lnTo>
                <a:lnTo>
                  <a:pt x="109" y="116"/>
                </a:lnTo>
                <a:lnTo>
                  <a:pt x="88" y="116"/>
                </a:lnTo>
                <a:lnTo>
                  <a:pt x="88" y="171"/>
                </a:lnTo>
                <a:lnTo>
                  <a:pt x="68" y="171"/>
                </a:lnTo>
                <a:lnTo>
                  <a:pt x="68" y="46"/>
                </a:lnTo>
                <a:close/>
                <a:moveTo>
                  <a:pt x="111" y="18"/>
                </a:moveTo>
                <a:lnTo>
                  <a:pt x="83" y="21"/>
                </a:lnTo>
                <a:lnTo>
                  <a:pt x="58" y="35"/>
                </a:lnTo>
                <a:lnTo>
                  <a:pt x="40" y="55"/>
                </a:lnTo>
                <a:lnTo>
                  <a:pt x="26" y="80"/>
                </a:lnTo>
                <a:lnTo>
                  <a:pt x="21" y="108"/>
                </a:lnTo>
                <a:lnTo>
                  <a:pt x="26" y="138"/>
                </a:lnTo>
                <a:lnTo>
                  <a:pt x="40" y="163"/>
                </a:lnTo>
                <a:lnTo>
                  <a:pt x="58" y="182"/>
                </a:lnTo>
                <a:lnTo>
                  <a:pt x="83" y="194"/>
                </a:lnTo>
                <a:lnTo>
                  <a:pt x="111" y="199"/>
                </a:lnTo>
                <a:lnTo>
                  <a:pt x="139" y="194"/>
                </a:lnTo>
                <a:lnTo>
                  <a:pt x="163" y="182"/>
                </a:lnTo>
                <a:lnTo>
                  <a:pt x="182" y="163"/>
                </a:lnTo>
                <a:lnTo>
                  <a:pt x="194" y="138"/>
                </a:lnTo>
                <a:lnTo>
                  <a:pt x="199" y="108"/>
                </a:lnTo>
                <a:lnTo>
                  <a:pt x="194" y="80"/>
                </a:lnTo>
                <a:lnTo>
                  <a:pt x="182" y="55"/>
                </a:lnTo>
                <a:lnTo>
                  <a:pt x="163" y="35"/>
                </a:lnTo>
                <a:lnTo>
                  <a:pt x="139" y="21"/>
                </a:lnTo>
                <a:lnTo>
                  <a:pt x="111" y="18"/>
                </a:lnTo>
                <a:close/>
                <a:moveTo>
                  <a:pt x="111" y="0"/>
                </a:moveTo>
                <a:lnTo>
                  <a:pt x="139" y="3"/>
                </a:lnTo>
                <a:lnTo>
                  <a:pt x="166" y="13"/>
                </a:lnTo>
                <a:lnTo>
                  <a:pt x="187" y="30"/>
                </a:lnTo>
                <a:lnTo>
                  <a:pt x="206" y="53"/>
                </a:lnTo>
                <a:lnTo>
                  <a:pt x="217" y="78"/>
                </a:lnTo>
                <a:lnTo>
                  <a:pt x="221" y="108"/>
                </a:lnTo>
                <a:lnTo>
                  <a:pt x="217" y="138"/>
                </a:lnTo>
                <a:lnTo>
                  <a:pt x="206" y="164"/>
                </a:lnTo>
                <a:lnTo>
                  <a:pt x="187" y="186"/>
                </a:lnTo>
                <a:lnTo>
                  <a:pt x="166" y="202"/>
                </a:lnTo>
                <a:lnTo>
                  <a:pt x="139" y="214"/>
                </a:lnTo>
                <a:lnTo>
                  <a:pt x="111" y="217"/>
                </a:lnTo>
                <a:lnTo>
                  <a:pt x="81" y="214"/>
                </a:lnTo>
                <a:lnTo>
                  <a:pt x="55" y="202"/>
                </a:lnTo>
                <a:lnTo>
                  <a:pt x="33" y="186"/>
                </a:lnTo>
                <a:lnTo>
                  <a:pt x="15" y="164"/>
                </a:lnTo>
                <a:lnTo>
                  <a:pt x="5" y="138"/>
                </a:lnTo>
                <a:lnTo>
                  <a:pt x="0" y="108"/>
                </a:lnTo>
                <a:lnTo>
                  <a:pt x="5" y="78"/>
                </a:lnTo>
                <a:lnTo>
                  <a:pt x="15" y="53"/>
                </a:lnTo>
                <a:lnTo>
                  <a:pt x="33" y="30"/>
                </a:lnTo>
                <a:lnTo>
                  <a:pt x="55" y="13"/>
                </a:lnTo>
                <a:lnTo>
                  <a:pt x="81" y="3"/>
                </a:lnTo>
                <a:lnTo>
                  <a:pt x="111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221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7" presetClass="entr" presetSubtype="1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7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4" grpId="1" animBg="1"/>
      <p:bldP spid="75" grpId="0" animBg="1"/>
      <p:bldP spid="75" grpId="1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0" grpId="1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pter tit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hthoek 104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tIns="288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noProof="0" dirty="0"/>
              <a:t>Click on the pictogram below</a:t>
            </a:r>
            <a:br>
              <a:rPr lang="en-US" noProof="0" dirty="0"/>
            </a:br>
            <a:r>
              <a:rPr lang="en-US" noProof="0" dirty="0"/>
              <a:t>to insert an image</a:t>
            </a:r>
          </a:p>
        </p:txBody>
      </p:sp>
      <p:sp>
        <p:nvSpPr>
          <p:cNvPr id="107" name="Tijdelijke aanduiding voor tekst 106"/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-799213" y="799213"/>
            <a:ext cx="6858000" cy="5259574"/>
          </a:xfrm>
          <a:prstGeom prst="rect">
            <a:avLst/>
          </a:prstGeom>
          <a:solidFill>
            <a:srgbClr val="F0F0F0">
              <a:alpha val="85098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6751" y="1983766"/>
            <a:ext cx="3926073" cy="2226887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4400"/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66750" y="4381862"/>
            <a:ext cx="3926073" cy="241672"/>
          </a:xfrm>
        </p:spPr>
        <p:txBody>
          <a:bodyPr/>
          <a:lstStyle>
            <a:lvl1pPr>
              <a:defRPr sz="1800" i="1">
                <a:solidFill>
                  <a:schemeClr val="accent1"/>
                </a:solidFill>
              </a:defRPr>
            </a:lvl1pPr>
          </a:lstStyle>
          <a:p>
            <a:fld id="{1E115C97-B49C-46E5-8DEA-58CFE4797240}" type="datetime4">
              <a:rPr lang="en-US" smtClean="0">
                <a:solidFill>
                  <a:srgbClr val="E95D0F"/>
                </a:solidFill>
              </a:rPr>
              <a:pPr/>
              <a:t>March 30, 2020</a:t>
            </a:fld>
            <a:endParaRPr lang="en-US" dirty="0">
              <a:solidFill>
                <a:srgbClr val="E95D0F"/>
              </a:solidFill>
            </a:endParaRPr>
          </a:p>
        </p:txBody>
      </p:sp>
      <p:grpSp>
        <p:nvGrpSpPr>
          <p:cNvPr id="11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" name="Rechthoek 11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3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an image</a:t>
              </a: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image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7" name="Rechte verbindingslijn 16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9" name="Rechte verbindingslijn 1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0" name="Rechte verbindingslijn 1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21" name="Icoontje afbeeldi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2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23" name="Ovaal 2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nl-NL" sz="1400" kern="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45" name="Rechte verbindingslijn 4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Gelijkbenige driehoek 4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2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28" name="Groep 2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29" name="Rechthoek 2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" name="Groep 2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33" name="Rechthoek 3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34" name="Groep 3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37" name="Afgeronde rechthoek 3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" name="Rechthoek 3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" name="Rechthoek 3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" name="Rechthoek 3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" name="Rechthoek 4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" name="Rechthoek 4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35" name="Rechthoek 3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solidFill>
                        <a:prstClr val="black"/>
                      </a:solidFill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36" name="Gelijkbenige driehoek 3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1" name="Afgeronde rechthoek 3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32" name="Picture 3"/>
              <p:cNvPicPr>
                <a:picLocks noChangeAspect="1" noChangeArrowheads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48" name="Tijdelijke aanduiding voor tekst 103"/>
          <p:cNvSpPr>
            <a:spLocks noGrp="1"/>
          </p:cNvSpPr>
          <p:nvPr>
            <p:ph type="body" sz="quarter" idx="23" hasCustomPrompt="1"/>
          </p:nvPr>
        </p:nvSpPr>
        <p:spPr>
          <a:xfrm>
            <a:off x="666751" y="407726"/>
            <a:ext cx="1559091" cy="494818"/>
          </a:xfrm>
          <a:blipFill>
            <a:blip r:embed="rId5"/>
            <a:srcRect/>
            <a:stretch>
              <a:fillRect r="-125546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49" name="Tijdelijke aanduiding voor tekst 17"/>
          <p:cNvSpPr>
            <a:spLocks noGrp="1"/>
          </p:cNvSpPr>
          <p:nvPr>
            <p:ph type="body" sz="quarter" idx="17" hasCustomPrompt="1"/>
          </p:nvPr>
        </p:nvSpPr>
        <p:spPr>
          <a:xfrm>
            <a:off x="666751" y="4625790"/>
            <a:ext cx="1847730" cy="416307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Name…</a:t>
            </a:r>
          </a:p>
        </p:txBody>
      </p:sp>
    </p:spTree>
    <p:extLst>
      <p:ext uri="{BB962C8B-B14F-4D97-AF65-F5344CB8AC3E}">
        <p14:creationId xmlns:p14="http://schemas.microsoft.com/office/powerpoint/2010/main" val="404254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/>
      <p:bldP spid="49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hthoek 104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tIns="288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noProof="0" dirty="0"/>
              <a:t>Click on the pictogram below</a:t>
            </a:r>
            <a:br>
              <a:rPr lang="en-US" noProof="0" dirty="0"/>
            </a:br>
            <a:r>
              <a:rPr lang="en-US" noProof="0" dirty="0"/>
              <a:t>to insert an image</a:t>
            </a:r>
          </a:p>
        </p:txBody>
      </p:sp>
      <p:sp>
        <p:nvSpPr>
          <p:cNvPr id="107" name="Tijdelijke aanduiding voor tekst 106"/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-799213" y="799213"/>
            <a:ext cx="6858000" cy="5259574"/>
          </a:xfrm>
          <a:prstGeom prst="rect">
            <a:avLst/>
          </a:prstGeom>
          <a:solidFill>
            <a:srgbClr val="F0F0F0">
              <a:alpha val="85098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6751" y="1983766"/>
            <a:ext cx="3926073" cy="2226887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4400"/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66750" y="4381862"/>
            <a:ext cx="3926073" cy="241672"/>
          </a:xfrm>
        </p:spPr>
        <p:txBody>
          <a:bodyPr/>
          <a:lstStyle>
            <a:lvl1pPr>
              <a:defRPr sz="1800" i="1">
                <a:solidFill>
                  <a:schemeClr val="accent1"/>
                </a:solidFill>
              </a:defRPr>
            </a:lvl1pPr>
          </a:lstStyle>
          <a:p>
            <a:fld id="{1E115C97-B49C-46E5-8DEA-58CFE4797240}" type="datetime4">
              <a:rPr lang="en-US" smtClean="0">
                <a:solidFill>
                  <a:srgbClr val="E95D0F"/>
                </a:solidFill>
              </a:rPr>
              <a:pPr/>
              <a:t>March 30, 2020</a:t>
            </a:fld>
            <a:endParaRPr lang="en-US" dirty="0">
              <a:solidFill>
                <a:srgbClr val="E95D0F"/>
              </a:solidFill>
            </a:endParaRPr>
          </a:p>
        </p:txBody>
      </p:sp>
      <p:grpSp>
        <p:nvGrpSpPr>
          <p:cNvPr id="11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" name="Rechthoek 11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3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an image</a:t>
              </a: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image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7" name="Rechte verbindingslijn 16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9" name="Rechte verbindingslijn 1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0" name="Rechte verbindingslijn 1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21" name="Icoontje afbeeldi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2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23" name="Ovaal 2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nl-NL" sz="1400" kern="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45" name="Rechte verbindingslijn 4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Gelijkbenige driehoek 4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2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28" name="Groep 2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29" name="Rechthoek 2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" name="Groep 2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33" name="Rechthoek 3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34" name="Groep 3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37" name="Afgeronde rechthoek 3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" name="Rechthoek 3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" name="Rechthoek 3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" name="Rechthoek 3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" name="Rechthoek 4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" name="Rechthoek 4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35" name="Rechthoek 3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solidFill>
                        <a:prstClr val="black"/>
                      </a:solidFill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36" name="Gelijkbenige driehoek 3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1" name="Afgeronde rechthoek 3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32" name="Picture 3"/>
              <p:cNvPicPr>
                <a:picLocks noChangeAspect="1" noChangeArrowheads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48" name="Tijdelijke aanduiding voor tekst 103"/>
          <p:cNvSpPr>
            <a:spLocks noGrp="1"/>
          </p:cNvSpPr>
          <p:nvPr>
            <p:ph type="body" sz="quarter" idx="23" hasCustomPrompt="1"/>
          </p:nvPr>
        </p:nvSpPr>
        <p:spPr>
          <a:xfrm>
            <a:off x="666751" y="407726"/>
            <a:ext cx="1559091" cy="494818"/>
          </a:xfrm>
          <a:blipFill>
            <a:blip r:embed="rId5"/>
            <a:srcRect/>
            <a:stretch>
              <a:fillRect r="-125546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111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D53B-2C6C-41D7-AA05-30CCD77D6D6B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1239943" y="6435860"/>
            <a:ext cx="285307" cy="206104"/>
          </a:xfrm>
        </p:spPr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31" name="Tijdelijke aanduiding voor tekst 21"/>
          <p:cNvSpPr>
            <a:spLocks noGrp="1"/>
          </p:cNvSpPr>
          <p:nvPr>
            <p:ph type="body" sz="quarter" idx="13" hasCustomPrompt="1"/>
          </p:nvPr>
        </p:nvSpPr>
        <p:spPr>
          <a:xfrm>
            <a:off x="5687349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1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2" name="Tijdelijke aanduiding voor tekst 21"/>
          <p:cNvSpPr>
            <a:spLocks noGrp="1"/>
          </p:cNvSpPr>
          <p:nvPr>
            <p:ph type="body" sz="quarter" idx="14" hasCustomPrompt="1"/>
          </p:nvPr>
        </p:nvSpPr>
        <p:spPr>
          <a:xfrm>
            <a:off x="727995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5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3" name="Tijdelijke aanduiding voor tekst 21"/>
          <p:cNvSpPr>
            <a:spLocks noGrp="1"/>
          </p:cNvSpPr>
          <p:nvPr>
            <p:ph type="body" sz="quarter" idx="15" hasCustomPrompt="1"/>
          </p:nvPr>
        </p:nvSpPr>
        <p:spPr>
          <a:xfrm>
            <a:off x="8167025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4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4" name="Tijdelijke aanduiding voor tekst 21"/>
          <p:cNvSpPr>
            <a:spLocks noGrp="1"/>
          </p:cNvSpPr>
          <p:nvPr>
            <p:ph type="body" sz="quarter" idx="16" hasCustomPrompt="1"/>
          </p:nvPr>
        </p:nvSpPr>
        <p:spPr>
          <a:xfrm>
            <a:off x="3207672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5" name="Tijdelijke aanduiding voor tekst 21"/>
          <p:cNvSpPr>
            <a:spLocks noGrp="1"/>
          </p:cNvSpPr>
          <p:nvPr>
            <p:ph type="body" sz="quarter" idx="17" hasCustomPrompt="1"/>
          </p:nvPr>
        </p:nvSpPr>
        <p:spPr>
          <a:xfrm>
            <a:off x="5687349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1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6" name="Tijdelijke aanduiding voor tekst 21"/>
          <p:cNvSpPr>
            <a:spLocks noGrp="1"/>
          </p:cNvSpPr>
          <p:nvPr>
            <p:ph type="body" sz="quarter" idx="18" hasCustomPrompt="1"/>
          </p:nvPr>
        </p:nvSpPr>
        <p:spPr>
          <a:xfrm>
            <a:off x="727995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5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7" name="Tijdelijke aanduiding voor tekst 21"/>
          <p:cNvSpPr>
            <a:spLocks noGrp="1"/>
          </p:cNvSpPr>
          <p:nvPr>
            <p:ph type="body" sz="quarter" idx="19" hasCustomPrompt="1"/>
          </p:nvPr>
        </p:nvSpPr>
        <p:spPr>
          <a:xfrm>
            <a:off x="8167025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4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8" name="Tijdelijke aanduiding voor tekst 21"/>
          <p:cNvSpPr>
            <a:spLocks noGrp="1"/>
          </p:cNvSpPr>
          <p:nvPr>
            <p:ph type="body" sz="quarter" idx="20" hasCustomPrompt="1"/>
          </p:nvPr>
        </p:nvSpPr>
        <p:spPr>
          <a:xfrm>
            <a:off x="3207672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43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D53B-2C6C-41D7-AA05-30CCD77D6D6B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1239943" y="6435860"/>
            <a:ext cx="285307" cy="206104"/>
          </a:xfrm>
        </p:spPr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31" name="Tijdelijke aanduiding voor tekst 21"/>
          <p:cNvSpPr>
            <a:spLocks noGrp="1"/>
          </p:cNvSpPr>
          <p:nvPr>
            <p:ph type="body" sz="quarter" idx="13" hasCustomPrompt="1"/>
          </p:nvPr>
        </p:nvSpPr>
        <p:spPr>
          <a:xfrm>
            <a:off x="6596207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2" name="Tijdelijke aanduiding voor tekst 21"/>
          <p:cNvSpPr>
            <a:spLocks noGrp="1"/>
          </p:cNvSpPr>
          <p:nvPr>
            <p:ph type="body" sz="quarter" idx="14" hasCustomPrompt="1"/>
          </p:nvPr>
        </p:nvSpPr>
        <p:spPr>
          <a:xfrm>
            <a:off x="727995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3" name="Tijdelijke aanduiding voor tekst 21"/>
          <p:cNvSpPr>
            <a:spLocks noGrp="1"/>
          </p:cNvSpPr>
          <p:nvPr>
            <p:ph type="body" sz="quarter" idx="15" hasCustomPrompt="1"/>
          </p:nvPr>
        </p:nvSpPr>
        <p:spPr>
          <a:xfrm>
            <a:off x="9530314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4" name="Tijdelijke aanduiding voor tekst 21"/>
          <p:cNvSpPr>
            <a:spLocks noGrp="1"/>
          </p:cNvSpPr>
          <p:nvPr>
            <p:ph type="body" sz="quarter" idx="16" hasCustomPrompt="1"/>
          </p:nvPr>
        </p:nvSpPr>
        <p:spPr>
          <a:xfrm>
            <a:off x="3662101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5" name="Tijdelijke aanduiding voor tekst 21"/>
          <p:cNvSpPr>
            <a:spLocks noGrp="1"/>
          </p:cNvSpPr>
          <p:nvPr>
            <p:ph type="body" sz="quarter" idx="17" hasCustomPrompt="1"/>
          </p:nvPr>
        </p:nvSpPr>
        <p:spPr>
          <a:xfrm>
            <a:off x="6596207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6" name="Tijdelijke aanduiding voor tekst 21"/>
          <p:cNvSpPr>
            <a:spLocks noGrp="1"/>
          </p:cNvSpPr>
          <p:nvPr>
            <p:ph type="body" sz="quarter" idx="18" hasCustomPrompt="1"/>
          </p:nvPr>
        </p:nvSpPr>
        <p:spPr>
          <a:xfrm>
            <a:off x="727995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7" name="Tijdelijke aanduiding voor tekst 21"/>
          <p:cNvSpPr>
            <a:spLocks noGrp="1"/>
          </p:cNvSpPr>
          <p:nvPr>
            <p:ph type="body" sz="quarter" idx="19" hasCustomPrompt="1"/>
          </p:nvPr>
        </p:nvSpPr>
        <p:spPr>
          <a:xfrm>
            <a:off x="9530314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8" name="Tijdelijke aanduiding voor tekst 21"/>
          <p:cNvSpPr>
            <a:spLocks noGrp="1"/>
          </p:cNvSpPr>
          <p:nvPr>
            <p:ph type="body" sz="quarter" idx="20" hasCustomPrompt="1"/>
          </p:nvPr>
        </p:nvSpPr>
        <p:spPr>
          <a:xfrm>
            <a:off x="3662101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55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B967-D75A-4C66-8FA1-5FEC66832AA4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9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3" name="Rechthoek 12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4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" name="Ovaal 17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9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0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2" name="Rechte verbindingslijn 21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3" name="Rechte verbindingslijn 22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4" name="Rechte verbindingslijn 23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0" name="Afgeronde rechthoek 79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1" name="Groep 80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2" name="Rechthoek 81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3" name="Rechthoek 82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Vrije vorm 91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6" name="Groep 25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58" name="Rechthoek 57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59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1" name="Groep 60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5" name="Rechthoek 74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6" name="Rechthoek 75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2" name="Groep 61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3" name="Groep 62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4" name="Groep 63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5" name="Rechthoek 64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6" name="Rechthoek 65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7" name="Groep 26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6" name="Groep 45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7" name="Rechthoek 46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8" name="Rechthoek 47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Vrije vorm 56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28" name="Rechte verbindingslijn 27"/>
            <p:cNvCxnSpPr>
              <a:endCxn id="45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29" name="Rechte verbindingslijn 28"/>
            <p:cNvCxnSpPr>
              <a:endCxn id="80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0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1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2" name="Ovaal 31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5" name="Ovaal 34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38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39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2" name="Groep 41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Vrije vorm 43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pic>
        <p:nvPicPr>
          <p:cNvPr id="94" name="Afbeelding 9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95" name="Rechte verbindingslijn 94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626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 numCol="2" spcCol="180000"/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B967-D75A-4C66-8FA1-5FEC66832AA4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9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3" name="Rechthoek 12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4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" name="Ovaal 17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9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0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2" name="Rechte verbindingslijn 21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3" name="Rechte verbindingslijn 22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4" name="Rechte verbindingslijn 23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0" name="Afgeronde rechthoek 79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1" name="Groep 80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2" name="Rechthoek 81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3" name="Rechthoek 82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Vrije vorm 91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6" name="Groep 25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58" name="Rechthoek 57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59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1" name="Groep 60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5" name="Rechthoek 74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6" name="Rechthoek 75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2" name="Groep 61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3" name="Groep 62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4" name="Groep 63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5" name="Rechthoek 64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6" name="Rechthoek 65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7" name="Groep 26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6" name="Groep 45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7" name="Rechthoek 46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8" name="Rechthoek 47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Vrije vorm 56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28" name="Rechte verbindingslijn 27"/>
            <p:cNvCxnSpPr>
              <a:endCxn id="45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29" name="Rechte verbindingslijn 28"/>
            <p:cNvCxnSpPr>
              <a:endCxn id="80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0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1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2" name="Ovaal 31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5" name="Ovaal 34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38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39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2" name="Groep 41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Vrije vorm 43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pic>
        <p:nvPicPr>
          <p:cNvPr id="94" name="Afbeelding 9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95" name="Rechte verbindingslijn 94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1688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666749" y="1529508"/>
            <a:ext cx="7635039" cy="4647455"/>
          </a:xfrm>
        </p:spPr>
        <p:txBody>
          <a:bodyPr vert="horz"/>
          <a:lstStyle>
            <a:lvl1pPr>
              <a:defRPr lang="en-US" noProof="0" dirty="0"/>
            </a:lvl1pPr>
            <a:lvl2pPr>
              <a:defRPr lang="en-US" noProof="0" dirty="0"/>
            </a:lvl2pPr>
            <a:lvl3pPr>
              <a:defRPr lang="en-US" noProof="0" dirty="0"/>
            </a:lvl3pPr>
            <a:lvl4pPr>
              <a:defRPr lang="en-US" noProof="0" dirty="0"/>
            </a:lvl4pPr>
            <a:lvl5pPr>
              <a:defRPr lang="en-US" noProof="0" dirty="0"/>
            </a:lvl5pPr>
            <a:lvl6pPr>
              <a:defRPr lang="en-US" noProof="0" dirty="0"/>
            </a:lvl6pPr>
            <a:lvl7pPr>
              <a:defRPr lang="en-US" noProof="0" dirty="0"/>
            </a:lvl7pPr>
            <a:lvl8pPr>
              <a:defRPr lang="en-US" noProof="0" dirty="0"/>
            </a:lvl8pPr>
            <a:lvl9pPr>
              <a:defRPr lang="en-US" noProof="0" dirty="0"/>
            </a:lvl9pPr>
          </a:lstStyle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FF8C-592B-40E2-8679-EF8E5CDDA52C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8698832" y="1529508"/>
            <a:ext cx="2826418" cy="4661742"/>
          </a:xfrm>
          <a:prstGeom prst="roundRect">
            <a:avLst>
              <a:gd name="adj" fmla="val 0"/>
            </a:avLst>
          </a:prstGeom>
          <a:noFill/>
          <a:effectLst>
            <a:reflection blurRad="6350" stA="25000" endPos="25000" dir="5400000" sy="-100000" algn="bl" rotWithShape="0"/>
          </a:effectLst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2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3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7" name="Groep 26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2" name="Afgeronde rechthoek 81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3" name="Groep 82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Vrije vorm 93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8" name="Groep 27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0" name="Rechthoek 59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2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3" name="Groep 62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4" name="Groep 63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5" name="Groep 64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7" name="Afgeronde rechthoek 46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8" name="Groep 47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Vrije vorm 58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0" name="Rechte verbindingslijn 29"/>
            <p:cNvCxnSpPr>
              <a:endCxn id="47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1" name="Rechte verbindingslijn 30"/>
            <p:cNvCxnSpPr>
              <a:endCxn id="82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2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5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4" name="Groep 43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Vrije vorm 45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56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57" name="Rechthoek 156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58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an image</a:t>
              </a:r>
            </a:p>
          </p:txBody>
        </p:sp>
        <p:sp>
          <p:nvSpPr>
            <p:cNvPr id="159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image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0" name="Ovaal 159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1" name="Ovaal 160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62" name="Rechte verbindingslijn 161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3" name="Rechte verbindingslijn 162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4" name="Rechte verbindingslijn 163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65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66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67" name="Ovaal 166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nl-NL" sz="1400" kern="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68" name="Rechte verbindingslijn 167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69" name="Groep 168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87" name="Afgeronde rechthoek 186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8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189" name="Rechte verbindingslijn 188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Gelijkbenige driehoek 189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70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71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72" name="Groep 171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73" name="Rechthoek 172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4" name="Groep 173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77" name="Rechthoek 176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78" name="Groep 177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81" name="Afgeronde rechthoek 180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2" name="Rechthoek 181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3" name="Rechthoek 182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4" name="Rechthoek 183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5" name="Rechthoek 184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6" name="Rechthoek 185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179" name="Rechthoek 178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solidFill>
                        <a:prstClr val="black"/>
                      </a:solidFill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80" name="Gelijkbenige driehoek 179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75" name="Afgeronde rechthoek 174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76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27" name="Afbeelding 12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128" name="Rechte verbindingslijn 12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304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666750" y="1529508"/>
            <a:ext cx="5529870" cy="4647455"/>
          </a:xfrm>
        </p:spPr>
        <p:txBody>
          <a:bodyPr vert="horz"/>
          <a:lstStyle>
            <a:lvl1pPr marL="360363" indent="-360363">
              <a:defRPr lang="en-US" noProof="0" dirty="0"/>
            </a:lvl1pPr>
            <a:lvl2pPr>
              <a:defRPr lang="en-US" noProof="0" dirty="0"/>
            </a:lvl2pPr>
            <a:lvl3pPr>
              <a:defRPr lang="en-US" noProof="0" dirty="0"/>
            </a:lvl3pPr>
            <a:lvl4pPr>
              <a:defRPr lang="en-US" noProof="0" dirty="0"/>
            </a:lvl4pPr>
            <a:lvl5pPr>
              <a:defRPr lang="en-US" noProof="0" dirty="0"/>
            </a:lvl5pPr>
            <a:lvl6pPr>
              <a:defRPr lang="en-US" noProof="0" dirty="0"/>
            </a:lvl6pPr>
            <a:lvl7pPr>
              <a:defRPr lang="en-US" noProof="0" dirty="0"/>
            </a:lvl7pPr>
            <a:lvl8pPr>
              <a:defRPr lang="en-US" noProof="0" dirty="0"/>
            </a:lvl8pPr>
            <a:lvl9pPr>
              <a:defRPr lang="en-US" noProof="0" dirty="0"/>
            </a:lvl9pPr>
          </a:lstStyle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FF8C-592B-40E2-8679-EF8E5CDDA52C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6565106" y="1529508"/>
            <a:ext cx="4960144" cy="4661742"/>
          </a:xfrm>
          <a:prstGeom prst="roundRect">
            <a:avLst>
              <a:gd name="adj" fmla="val 0"/>
            </a:avLst>
          </a:prstGeom>
          <a:noFill/>
          <a:effectLst>
            <a:reflection blurRad="6350" stA="25000" endPos="25000" dir="5400000" sy="-100000" algn="bl" rotWithShape="0"/>
          </a:effectLst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2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3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7" name="Groep 26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2" name="Afgeronde rechthoek 81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3" name="Groep 82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Vrije vorm 93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8" name="Groep 27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0" name="Rechthoek 59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2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3" name="Groep 62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4" name="Groep 63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5" name="Groep 64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7" name="Afgeronde rechthoek 46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8" name="Groep 47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Vrije vorm 58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0" name="Rechte verbindingslijn 29"/>
            <p:cNvCxnSpPr>
              <a:endCxn id="47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1" name="Rechte verbindingslijn 30"/>
            <p:cNvCxnSpPr>
              <a:endCxn id="82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2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5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4" name="Groep 43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Vrije vorm 45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56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57" name="Rechthoek 156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58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an image</a:t>
              </a:r>
            </a:p>
          </p:txBody>
        </p:sp>
        <p:sp>
          <p:nvSpPr>
            <p:cNvPr id="159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image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0" name="Ovaal 159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1" name="Ovaal 160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62" name="Rechte verbindingslijn 161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3" name="Rechte verbindingslijn 162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4" name="Rechte verbindingslijn 163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65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66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67" name="Ovaal 166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nl-NL" sz="1400" kern="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68" name="Rechte verbindingslijn 167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69" name="Groep 168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87" name="Afgeronde rechthoek 186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8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189" name="Rechte verbindingslijn 188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Gelijkbenige driehoek 189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70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71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72" name="Groep 171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73" name="Rechthoek 172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4" name="Groep 173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77" name="Rechthoek 176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78" name="Groep 177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81" name="Afgeronde rechthoek 180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2" name="Rechthoek 181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3" name="Rechthoek 182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4" name="Rechthoek 183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5" name="Rechthoek 184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6" name="Rechthoek 185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179" name="Rechthoek 178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solidFill>
                        <a:prstClr val="black"/>
                      </a:solidFill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80" name="Gelijkbenige driehoek 179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75" name="Afgeronde rechthoek 174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76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27" name="Afbeelding 12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128" name="Rechte verbindingslijn 12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87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B871-C1D6-47B7-810F-4D21A888CBEB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7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-1" y="4857135"/>
            <a:ext cx="8268929" cy="1319828"/>
          </a:xfrm>
          <a:solidFill>
            <a:srgbClr val="FFFFFF">
              <a:alpha val="85098"/>
            </a:srgbClr>
          </a:solidFill>
        </p:spPr>
        <p:txBody>
          <a:bodyPr vert="horz" lIns="684000" anchor="ctr">
            <a:noAutofit/>
          </a:bodyPr>
          <a:lstStyle>
            <a:lvl1pPr marL="361950" indent="-361950">
              <a:defRPr/>
            </a:lvl1pPr>
          </a:lstStyle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" name="Ovaal 17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9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0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4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5" name="Rechte verbindingslijn 24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7" name="Rechte verbindingslijn 26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8" name="Groep 27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3" name="Afgeronde rechthoek 82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4" name="Groep 83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Rechthoek 93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5" name="Vrije vorm 94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1" name="Rechthoek 60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62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4" name="Groep 63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2" name="Rechthoek 81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5" name="Groep 64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7" name="Rechthoek 76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7" name="Groep 66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30" name="Groep 29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8" name="Afgeronde rechthoek 47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9" name="Groep 48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Rechthoek 58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60" name="Vrije vorm 59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1" name="Rechte verbindingslijn 30"/>
            <p:cNvCxnSpPr>
              <a:endCxn id="48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2" name="Rechte verbindingslijn 31"/>
            <p:cNvCxnSpPr>
              <a:endCxn id="83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4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5" name="Ovaal 34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6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40" name="Ovaal 39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4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5" name="Groep 44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6" name="Afgeronde rechthoek 45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Vrije vorm 46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22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3" name="Rechthoek 122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24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an image</a:t>
              </a:r>
            </a:p>
          </p:txBody>
        </p:sp>
        <p:sp>
          <p:nvSpPr>
            <p:cNvPr id="125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image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6" name="Ovaal 125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27" name="Ovaal 126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28" name="Rechte verbindingslijn 127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29" name="Rechte verbindingslijn 12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30" name="Rechte verbindingslijn 12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31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3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33" name="Ovaal 13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nl-NL" sz="1400" kern="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34" name="Rechte verbindingslijn 13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35" name="Groep 13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53" name="Afgeronde rechthoek 15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155" name="Rechte verbindingslijn 15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Gelijkbenige driehoek 15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36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3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38" name="Groep 13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39" name="Rechthoek 13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0" name="Groep 13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43" name="Rechthoek 14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44" name="Groep 14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47" name="Afgeronde rechthoek 14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8" name="Rechthoek 14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9" name="Rechthoek 14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50" name="Rechthoek 14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51" name="Rechthoek 15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52" name="Rechthoek 15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145" name="Rechthoek 14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solidFill>
                        <a:prstClr val="black"/>
                      </a:solidFill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46" name="Gelijkbenige driehoek 14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41" name="Afgeronde rechthoek 14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42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57" name="Tijdelijke aanduiding voor tekst 103"/>
          <p:cNvSpPr>
            <a:spLocks noGrp="1"/>
          </p:cNvSpPr>
          <p:nvPr>
            <p:ph type="body" sz="quarter" idx="23" hasCustomPrompt="1"/>
          </p:nvPr>
        </p:nvSpPr>
        <p:spPr>
          <a:xfrm>
            <a:off x="666751" y="424818"/>
            <a:ext cx="1559091" cy="494818"/>
          </a:xfrm>
          <a:blipFill>
            <a:blip r:embed="rId7"/>
            <a:srcRect/>
            <a:stretch>
              <a:fillRect r="-125546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629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666750" y="1529508"/>
            <a:ext cx="5252787" cy="4647455"/>
          </a:xfrm>
        </p:spPr>
        <p:txBody>
          <a:bodyPr vert="horz"/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2DFF-0208-4506-A375-8DCEF45CA7AE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6" name="Tijdelijke aanduiding voor grafiek 15"/>
          <p:cNvSpPr>
            <a:spLocks noGrp="1"/>
          </p:cNvSpPr>
          <p:nvPr>
            <p:ph type="chart" sz="quarter" idx="13" hasCustomPrompt="1"/>
          </p:nvPr>
        </p:nvSpPr>
        <p:spPr>
          <a:xfrm>
            <a:off x="6272464" y="2105526"/>
            <a:ext cx="5252400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21" name="Tijdelijke aanduiding voor verticale tekst 2"/>
          <p:cNvSpPr>
            <a:spLocks noGrp="1"/>
          </p:cNvSpPr>
          <p:nvPr>
            <p:ph type="body" orient="vert" idx="24" hasCustomPrompt="1"/>
          </p:nvPr>
        </p:nvSpPr>
        <p:spPr>
          <a:xfrm>
            <a:off x="6272464" y="1529508"/>
            <a:ext cx="5252787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grpSp>
        <p:nvGrpSpPr>
          <p:cNvPr id="11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2" name="Rechthoek 11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3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2" name="Ovaal 21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3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4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5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6" name="Rechte verbindingslijn 25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7" name="Rechte verbindingslijn 26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8" name="Rechte verbindingslijn 27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9" name="Groep 28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4" name="Afgeronde rechthoek 83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5" name="Groep 84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Rechthoek 93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5" name="Rechthoek 94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6" name="Vrije vorm 95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30" name="Groep 29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2" name="Rechthoek 61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63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5" name="Groep 64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2" name="Rechthoek 81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3" name="Rechthoek 82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6" name="Groep 65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7" name="Groep 66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7" name="Rechthoek 76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8" name="Rechthoek 77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8" name="Groep 67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31" name="Groep 30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9" name="Afgeronde rechthoek 48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50" name="Groep 49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Rechthoek 58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60" name="Rechthoek 59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61" name="Vrije vorm 60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2" name="Rechte verbindingslijn 31"/>
            <p:cNvCxnSpPr>
              <a:endCxn id="49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3" name="Rechte verbindingslijn 32"/>
            <p:cNvCxnSpPr>
              <a:endCxn id="84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4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5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7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40" name="Ovaal 39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41" name="Ovaal 40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4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5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6" name="Groep 45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7" name="Afgeronde rechthoek 46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Vrije vorm 47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97" name="Instruction Chart &amp; Edit"/>
          <p:cNvGrpSpPr/>
          <p:nvPr userDrawn="1"/>
        </p:nvGrpSpPr>
        <p:grpSpPr>
          <a:xfrm>
            <a:off x="12336914" y="-5444"/>
            <a:ext cx="2697278" cy="6868888"/>
            <a:chOff x="12382788" y="-5444"/>
            <a:chExt cx="2697278" cy="6868888"/>
          </a:xfrm>
        </p:grpSpPr>
        <p:grpSp>
          <p:nvGrpSpPr>
            <p:cNvPr id="98" name="Groep 97"/>
            <p:cNvGrpSpPr/>
            <p:nvPr userDrawn="1"/>
          </p:nvGrpSpPr>
          <p:grpSpPr>
            <a:xfrm>
              <a:off x="12382788" y="1480224"/>
              <a:ext cx="689983" cy="573048"/>
              <a:chOff x="15171969" y="1587338"/>
              <a:chExt cx="755407" cy="627385"/>
            </a:xfrm>
          </p:grpSpPr>
          <p:sp>
            <p:nvSpPr>
              <p:cNvPr id="152" name="Rechthoek 962"/>
              <p:cNvSpPr/>
              <p:nvPr userDrawn="1"/>
            </p:nvSpPr>
            <p:spPr>
              <a:xfrm>
                <a:off x="15171969" y="2008934"/>
                <a:ext cx="755407" cy="205789"/>
              </a:xfrm>
              <a:custGeom>
                <a:avLst/>
                <a:gdLst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664132 w 664132"/>
                  <a:gd name="connsiteY2" fmla="*/ 27778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664132"/>
                  <a:gd name="connsiteY0" fmla="*/ 0 h 290487"/>
                  <a:gd name="connsiteX1" fmla="*/ 664132 w 664132"/>
                  <a:gd name="connsiteY1" fmla="*/ 0 h 290487"/>
                  <a:gd name="connsiteX2" fmla="*/ 333932 w 664132"/>
                  <a:gd name="connsiteY2" fmla="*/ 290487 h 290487"/>
                  <a:gd name="connsiteX3" fmla="*/ 0 w 664132"/>
                  <a:gd name="connsiteY3" fmla="*/ 277787 h 290487"/>
                  <a:gd name="connsiteX4" fmla="*/ 0 w 664132"/>
                  <a:gd name="connsiteY4" fmla="*/ 0 h 290487"/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575232 w 664132"/>
                  <a:gd name="connsiteY2" fmla="*/ 27143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708582"/>
                  <a:gd name="connsiteY0" fmla="*/ 0 h 277787"/>
                  <a:gd name="connsiteX1" fmla="*/ 708582 w 708582"/>
                  <a:gd name="connsiteY1" fmla="*/ 31750 h 277787"/>
                  <a:gd name="connsiteX2" fmla="*/ 575232 w 708582"/>
                  <a:gd name="connsiteY2" fmla="*/ 271437 h 277787"/>
                  <a:gd name="connsiteX3" fmla="*/ 0 w 708582"/>
                  <a:gd name="connsiteY3" fmla="*/ 277787 h 277787"/>
                  <a:gd name="connsiteX4" fmla="*/ 0 w 708582"/>
                  <a:gd name="connsiteY4" fmla="*/ 0 h 277787"/>
                  <a:gd name="connsiteX0" fmla="*/ 228600 w 708582"/>
                  <a:gd name="connsiteY0" fmla="*/ 6350 h 246037"/>
                  <a:gd name="connsiteX1" fmla="*/ 708582 w 708582"/>
                  <a:gd name="connsiteY1" fmla="*/ 0 h 246037"/>
                  <a:gd name="connsiteX2" fmla="*/ 575232 w 708582"/>
                  <a:gd name="connsiteY2" fmla="*/ 239687 h 246037"/>
                  <a:gd name="connsiteX3" fmla="*/ 0 w 708582"/>
                  <a:gd name="connsiteY3" fmla="*/ 246037 h 246037"/>
                  <a:gd name="connsiteX4" fmla="*/ 228600 w 708582"/>
                  <a:gd name="connsiteY4" fmla="*/ 6350 h 246037"/>
                  <a:gd name="connsiteX0" fmla="*/ 228600 w 778432"/>
                  <a:gd name="connsiteY0" fmla="*/ 0 h 239687"/>
                  <a:gd name="connsiteX1" fmla="*/ 778432 w 778432"/>
                  <a:gd name="connsiteY1" fmla="*/ 25400 h 239687"/>
                  <a:gd name="connsiteX2" fmla="*/ 575232 w 778432"/>
                  <a:gd name="connsiteY2" fmla="*/ 233337 h 239687"/>
                  <a:gd name="connsiteX3" fmla="*/ 0 w 778432"/>
                  <a:gd name="connsiteY3" fmla="*/ 239687 h 239687"/>
                  <a:gd name="connsiteX4" fmla="*/ 228600 w 778432"/>
                  <a:gd name="connsiteY4" fmla="*/ 0 h 239687"/>
                  <a:gd name="connsiteX0" fmla="*/ 228600 w 778432"/>
                  <a:gd name="connsiteY0" fmla="*/ 0 h 214287"/>
                  <a:gd name="connsiteX1" fmla="*/ 778432 w 778432"/>
                  <a:gd name="connsiteY1" fmla="*/ 0 h 214287"/>
                  <a:gd name="connsiteX2" fmla="*/ 575232 w 778432"/>
                  <a:gd name="connsiteY2" fmla="*/ 207937 h 214287"/>
                  <a:gd name="connsiteX3" fmla="*/ 0 w 778432"/>
                  <a:gd name="connsiteY3" fmla="*/ 214287 h 214287"/>
                  <a:gd name="connsiteX4" fmla="*/ 228600 w 778432"/>
                  <a:gd name="connsiteY4" fmla="*/ 0 h 214287"/>
                  <a:gd name="connsiteX0" fmla="*/ 228600 w 730724"/>
                  <a:gd name="connsiteY0" fmla="*/ 3975 h 218262"/>
                  <a:gd name="connsiteX1" fmla="*/ 730724 w 730724"/>
                  <a:gd name="connsiteY1" fmla="*/ 0 h 218262"/>
                  <a:gd name="connsiteX2" fmla="*/ 575232 w 730724"/>
                  <a:gd name="connsiteY2" fmla="*/ 211912 h 218262"/>
                  <a:gd name="connsiteX3" fmla="*/ 0 w 730724"/>
                  <a:gd name="connsiteY3" fmla="*/ 218262 h 218262"/>
                  <a:gd name="connsiteX4" fmla="*/ 228600 w 730724"/>
                  <a:gd name="connsiteY4" fmla="*/ 3975 h 218262"/>
                  <a:gd name="connsiteX0" fmla="*/ 252454 w 754578"/>
                  <a:gd name="connsiteY0" fmla="*/ 3975 h 211912"/>
                  <a:gd name="connsiteX1" fmla="*/ 754578 w 754578"/>
                  <a:gd name="connsiteY1" fmla="*/ 0 h 211912"/>
                  <a:gd name="connsiteX2" fmla="*/ 599086 w 754578"/>
                  <a:gd name="connsiteY2" fmla="*/ 211912 h 211912"/>
                  <a:gd name="connsiteX3" fmla="*/ 0 w 754578"/>
                  <a:gd name="connsiteY3" fmla="*/ 210311 h 211912"/>
                  <a:gd name="connsiteX4" fmla="*/ 252454 w 754578"/>
                  <a:gd name="connsiteY4" fmla="*/ 3975 h 211912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599086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754578"/>
                  <a:gd name="connsiteY0" fmla="*/ 0 h 223840"/>
                  <a:gd name="connsiteX1" fmla="*/ 754578 w 754578"/>
                  <a:gd name="connsiteY1" fmla="*/ 7952 h 223840"/>
                  <a:gd name="connsiteX2" fmla="*/ 654745 w 754578"/>
                  <a:gd name="connsiteY2" fmla="*/ 223840 h 223840"/>
                  <a:gd name="connsiteX3" fmla="*/ 0 w 754578"/>
                  <a:gd name="connsiteY3" fmla="*/ 218263 h 223840"/>
                  <a:gd name="connsiteX4" fmla="*/ 172941 w 754578"/>
                  <a:gd name="connsiteY4" fmla="*/ 0 h 223840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646793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818189"/>
                  <a:gd name="connsiteY0" fmla="*/ 0 h 219864"/>
                  <a:gd name="connsiteX1" fmla="*/ 818189 w 818189"/>
                  <a:gd name="connsiteY1" fmla="*/ 31806 h 219864"/>
                  <a:gd name="connsiteX2" fmla="*/ 646793 w 818189"/>
                  <a:gd name="connsiteY2" fmla="*/ 219864 h 219864"/>
                  <a:gd name="connsiteX3" fmla="*/ 0 w 818189"/>
                  <a:gd name="connsiteY3" fmla="*/ 218263 h 219864"/>
                  <a:gd name="connsiteX4" fmla="*/ 172941 w 818189"/>
                  <a:gd name="connsiteY4" fmla="*/ 0 h 219864"/>
                  <a:gd name="connsiteX0" fmla="*/ 172941 w 806262"/>
                  <a:gd name="connsiteY0" fmla="*/ 0 h 219864"/>
                  <a:gd name="connsiteX1" fmla="*/ 806262 w 806262"/>
                  <a:gd name="connsiteY1" fmla="*/ 11928 h 219864"/>
                  <a:gd name="connsiteX2" fmla="*/ 646793 w 806262"/>
                  <a:gd name="connsiteY2" fmla="*/ 219864 h 219864"/>
                  <a:gd name="connsiteX3" fmla="*/ 0 w 806262"/>
                  <a:gd name="connsiteY3" fmla="*/ 218263 h 219864"/>
                  <a:gd name="connsiteX4" fmla="*/ 172941 w 806262"/>
                  <a:gd name="connsiteY4" fmla="*/ 0 h 219864"/>
                  <a:gd name="connsiteX0" fmla="*/ 172941 w 798310"/>
                  <a:gd name="connsiteY0" fmla="*/ 0 h 219864"/>
                  <a:gd name="connsiteX1" fmla="*/ 798310 w 798310"/>
                  <a:gd name="connsiteY1" fmla="*/ 15903 h 219864"/>
                  <a:gd name="connsiteX2" fmla="*/ 646793 w 798310"/>
                  <a:gd name="connsiteY2" fmla="*/ 219864 h 219864"/>
                  <a:gd name="connsiteX3" fmla="*/ 0 w 798310"/>
                  <a:gd name="connsiteY3" fmla="*/ 218263 h 219864"/>
                  <a:gd name="connsiteX4" fmla="*/ 172941 w 798310"/>
                  <a:gd name="connsiteY4" fmla="*/ 0 h 219864"/>
                  <a:gd name="connsiteX0" fmla="*/ 172941 w 798310"/>
                  <a:gd name="connsiteY0" fmla="*/ 0 h 259620"/>
                  <a:gd name="connsiteX1" fmla="*/ 798310 w 798310"/>
                  <a:gd name="connsiteY1" fmla="*/ 15903 h 259620"/>
                  <a:gd name="connsiteX2" fmla="*/ 614988 w 798310"/>
                  <a:gd name="connsiteY2" fmla="*/ 259620 h 259620"/>
                  <a:gd name="connsiteX3" fmla="*/ 0 w 798310"/>
                  <a:gd name="connsiteY3" fmla="*/ 218263 h 259620"/>
                  <a:gd name="connsiteX4" fmla="*/ 172941 w 798310"/>
                  <a:gd name="connsiteY4" fmla="*/ 0 h 259620"/>
                  <a:gd name="connsiteX0" fmla="*/ 188843 w 814212"/>
                  <a:gd name="connsiteY0" fmla="*/ 0 h 259620"/>
                  <a:gd name="connsiteX1" fmla="*/ 814212 w 814212"/>
                  <a:gd name="connsiteY1" fmla="*/ 15903 h 259620"/>
                  <a:gd name="connsiteX2" fmla="*/ 630890 w 814212"/>
                  <a:gd name="connsiteY2" fmla="*/ 259620 h 259620"/>
                  <a:gd name="connsiteX3" fmla="*/ 0 w 814212"/>
                  <a:gd name="connsiteY3" fmla="*/ 254043 h 259620"/>
                  <a:gd name="connsiteX4" fmla="*/ 188843 w 814212"/>
                  <a:gd name="connsiteY4" fmla="*/ 0 h 259620"/>
                  <a:gd name="connsiteX0" fmla="*/ 208721 w 834090"/>
                  <a:gd name="connsiteY0" fmla="*/ 0 h 259620"/>
                  <a:gd name="connsiteX1" fmla="*/ 834090 w 834090"/>
                  <a:gd name="connsiteY1" fmla="*/ 15903 h 259620"/>
                  <a:gd name="connsiteX2" fmla="*/ 650768 w 834090"/>
                  <a:gd name="connsiteY2" fmla="*/ 259620 h 259620"/>
                  <a:gd name="connsiteX3" fmla="*/ 0 w 834090"/>
                  <a:gd name="connsiteY3" fmla="*/ 254043 h 259620"/>
                  <a:gd name="connsiteX4" fmla="*/ 208721 w 834090"/>
                  <a:gd name="connsiteY4" fmla="*/ 0 h 259620"/>
                  <a:gd name="connsiteX0" fmla="*/ 268356 w 893725"/>
                  <a:gd name="connsiteY0" fmla="*/ 0 h 259620"/>
                  <a:gd name="connsiteX1" fmla="*/ 893725 w 893725"/>
                  <a:gd name="connsiteY1" fmla="*/ 15903 h 259620"/>
                  <a:gd name="connsiteX2" fmla="*/ 710403 w 893725"/>
                  <a:gd name="connsiteY2" fmla="*/ 259620 h 259620"/>
                  <a:gd name="connsiteX3" fmla="*/ 0 w 893725"/>
                  <a:gd name="connsiteY3" fmla="*/ 254043 h 259620"/>
                  <a:gd name="connsiteX4" fmla="*/ 268356 w 893725"/>
                  <a:gd name="connsiteY4" fmla="*/ 0 h 259620"/>
                  <a:gd name="connsiteX0" fmla="*/ 260405 w 885774"/>
                  <a:gd name="connsiteY0" fmla="*/ 0 h 259620"/>
                  <a:gd name="connsiteX1" fmla="*/ 885774 w 885774"/>
                  <a:gd name="connsiteY1" fmla="*/ 15903 h 259620"/>
                  <a:gd name="connsiteX2" fmla="*/ 702452 w 885774"/>
                  <a:gd name="connsiteY2" fmla="*/ 259620 h 259620"/>
                  <a:gd name="connsiteX3" fmla="*/ 0 w 885774"/>
                  <a:gd name="connsiteY3" fmla="*/ 254043 h 259620"/>
                  <a:gd name="connsiteX4" fmla="*/ 260405 w 885774"/>
                  <a:gd name="connsiteY4" fmla="*/ 0 h 259620"/>
                  <a:gd name="connsiteX0" fmla="*/ 220648 w 885774"/>
                  <a:gd name="connsiteY0" fmla="*/ 0 h 243717"/>
                  <a:gd name="connsiteX1" fmla="*/ 885774 w 885774"/>
                  <a:gd name="connsiteY1" fmla="*/ 0 h 243717"/>
                  <a:gd name="connsiteX2" fmla="*/ 702452 w 885774"/>
                  <a:gd name="connsiteY2" fmla="*/ 243717 h 243717"/>
                  <a:gd name="connsiteX3" fmla="*/ 0 w 885774"/>
                  <a:gd name="connsiteY3" fmla="*/ 238140 h 243717"/>
                  <a:gd name="connsiteX4" fmla="*/ 220648 w 885774"/>
                  <a:gd name="connsiteY4" fmla="*/ 0 h 24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774" h="243717">
                    <a:moveTo>
                      <a:pt x="220648" y="0"/>
                    </a:moveTo>
                    <a:lnTo>
                      <a:pt x="885774" y="0"/>
                    </a:lnTo>
                    <a:lnTo>
                      <a:pt x="702452" y="243717"/>
                    </a:lnTo>
                    <a:lnTo>
                      <a:pt x="0" y="238140"/>
                    </a:lnTo>
                    <a:lnTo>
                      <a:pt x="220648" y="0"/>
                    </a:lnTo>
                    <a:close/>
                  </a:path>
                </a:pathLst>
              </a:custGeom>
              <a:solidFill>
                <a:srgbClr val="FFFFFF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>
                <a:softEdge rad="31750"/>
              </a:effectLst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sz="1600" kern="0">
                  <a:solidFill>
                    <a:srgbClr val="FFFFFF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153" name="Groep 152"/>
              <p:cNvGrpSpPr/>
              <p:nvPr userDrawn="1"/>
            </p:nvGrpSpPr>
            <p:grpSpPr>
              <a:xfrm>
                <a:off x="15281106" y="1587338"/>
                <a:ext cx="511775" cy="560304"/>
                <a:chOff x="10604642" y="969717"/>
                <a:chExt cx="1290643" cy="1427163"/>
              </a:xfrm>
            </p:grpSpPr>
            <p:grpSp>
              <p:nvGrpSpPr>
                <p:cNvPr id="154" name="Group 879"/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10604642" y="969717"/>
                  <a:ext cx="1290643" cy="1427163"/>
                  <a:chOff x="4798" y="1515"/>
                  <a:chExt cx="813" cy="899"/>
                </a:xfrm>
              </p:grpSpPr>
              <p:sp>
                <p:nvSpPr>
                  <p:cNvPr id="156" name="Freeform 886"/>
                  <p:cNvSpPr>
                    <a:spLocks/>
                  </p:cNvSpPr>
                  <p:nvPr userDrawn="1"/>
                </p:nvSpPr>
                <p:spPr bwMode="auto">
                  <a:xfrm>
                    <a:off x="5269" y="1515"/>
                    <a:ext cx="71" cy="898"/>
                  </a:xfrm>
                  <a:custGeom>
                    <a:avLst/>
                    <a:gdLst>
                      <a:gd name="T0" fmla="*/ 282 w 282"/>
                      <a:gd name="T1" fmla="*/ 0 h 3595"/>
                      <a:gd name="T2" fmla="*/ 282 w 282"/>
                      <a:gd name="T3" fmla="*/ 3138 h 3595"/>
                      <a:gd name="T4" fmla="*/ 0 w 282"/>
                      <a:gd name="T5" fmla="*/ 3595 h 3595"/>
                      <a:gd name="T6" fmla="*/ 0 w 282"/>
                      <a:gd name="T7" fmla="*/ 285 h 3595"/>
                      <a:gd name="T8" fmla="*/ 282 w 282"/>
                      <a:gd name="T9" fmla="*/ 0 h 3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2" h="3595">
                        <a:moveTo>
                          <a:pt x="282" y="0"/>
                        </a:moveTo>
                        <a:lnTo>
                          <a:pt x="282" y="3138"/>
                        </a:lnTo>
                        <a:lnTo>
                          <a:pt x="0" y="3595"/>
                        </a:lnTo>
                        <a:lnTo>
                          <a:pt x="0" y="285"/>
                        </a:lnTo>
                        <a:lnTo>
                          <a:pt x="282" y="0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57" name="Rectangle 880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515"/>
                    <a:ext cx="813" cy="899"/>
                  </a:xfrm>
                  <a:prstGeom prst="rect">
                    <a:avLst/>
                  </a:prstGeom>
                  <a:noFill/>
                  <a:ln w="0">
                    <a:noFill/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58" name="Rectangle 881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857"/>
                    <a:ext cx="228" cy="55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002060"/>
                      </a:gs>
                      <a:gs pos="100000">
                        <a:srgbClr val="1929FF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59" name="Freeform 882"/>
                  <p:cNvSpPr>
                    <a:spLocks/>
                  </p:cNvSpPr>
                  <p:nvPr userDrawn="1"/>
                </p:nvSpPr>
                <p:spPr bwMode="auto">
                  <a:xfrm>
                    <a:off x="4798" y="1771"/>
                    <a:ext cx="314" cy="86"/>
                  </a:xfrm>
                  <a:custGeom>
                    <a:avLst/>
                    <a:gdLst>
                      <a:gd name="T0" fmla="*/ 411 w 1255"/>
                      <a:gd name="T1" fmla="*/ 0 h 342"/>
                      <a:gd name="T2" fmla="*/ 1255 w 1255"/>
                      <a:gd name="T3" fmla="*/ 0 h 342"/>
                      <a:gd name="T4" fmla="*/ 913 w 1255"/>
                      <a:gd name="T5" fmla="*/ 342 h 342"/>
                      <a:gd name="T6" fmla="*/ 0 w 1255"/>
                      <a:gd name="T7" fmla="*/ 342 h 342"/>
                      <a:gd name="T8" fmla="*/ 411 w 1255"/>
                      <a:gd name="T9" fmla="*/ 0 h 3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5" h="342">
                        <a:moveTo>
                          <a:pt x="411" y="0"/>
                        </a:moveTo>
                        <a:lnTo>
                          <a:pt x="1255" y="0"/>
                        </a:lnTo>
                        <a:lnTo>
                          <a:pt x="913" y="342"/>
                        </a:lnTo>
                        <a:lnTo>
                          <a:pt x="0" y="342"/>
                        </a:lnTo>
                        <a:lnTo>
                          <a:pt x="411" y="0"/>
                        </a:lnTo>
                        <a:close/>
                      </a:path>
                    </a:pathLst>
                  </a:custGeom>
                  <a:solidFill>
                    <a:srgbClr val="0039A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0" name="Freeform 883"/>
                  <p:cNvSpPr>
                    <a:spLocks/>
                  </p:cNvSpPr>
                  <p:nvPr userDrawn="1"/>
                </p:nvSpPr>
                <p:spPr bwMode="auto">
                  <a:xfrm>
                    <a:off x="5026" y="1771"/>
                    <a:ext cx="85" cy="642"/>
                  </a:xfrm>
                  <a:custGeom>
                    <a:avLst/>
                    <a:gdLst>
                      <a:gd name="T0" fmla="*/ 342 w 342"/>
                      <a:gd name="T1" fmla="*/ 0 h 2568"/>
                      <a:gd name="T2" fmla="*/ 342 w 342"/>
                      <a:gd name="T3" fmla="*/ 2111 h 2568"/>
                      <a:gd name="T4" fmla="*/ 0 w 342"/>
                      <a:gd name="T5" fmla="*/ 2568 h 2568"/>
                      <a:gd name="T6" fmla="*/ 0 w 342"/>
                      <a:gd name="T7" fmla="*/ 342 h 2568"/>
                      <a:gd name="T8" fmla="*/ 342 w 342"/>
                      <a:gd name="T9" fmla="*/ 0 h 2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568">
                        <a:moveTo>
                          <a:pt x="342" y="0"/>
                        </a:moveTo>
                        <a:lnTo>
                          <a:pt x="342" y="2111"/>
                        </a:lnTo>
                        <a:lnTo>
                          <a:pt x="0" y="2568"/>
                        </a:lnTo>
                        <a:lnTo>
                          <a:pt x="0" y="342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00007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1" name="Freeform 884"/>
                  <p:cNvSpPr>
                    <a:spLocks/>
                  </p:cNvSpPr>
                  <p:nvPr userDrawn="1"/>
                </p:nvSpPr>
                <p:spPr bwMode="auto">
                  <a:xfrm>
                    <a:off x="5054" y="1515"/>
                    <a:ext cx="286" cy="72"/>
                  </a:xfrm>
                  <a:custGeom>
                    <a:avLst/>
                    <a:gdLst>
                      <a:gd name="T0" fmla="*/ 318 w 1140"/>
                      <a:gd name="T1" fmla="*/ 0 h 289"/>
                      <a:gd name="T2" fmla="*/ 1140 w 1140"/>
                      <a:gd name="T3" fmla="*/ 0 h 289"/>
                      <a:gd name="T4" fmla="*/ 855 w 1140"/>
                      <a:gd name="T5" fmla="*/ 289 h 289"/>
                      <a:gd name="T6" fmla="*/ 0 w 1140"/>
                      <a:gd name="T7" fmla="*/ 289 h 289"/>
                      <a:gd name="T8" fmla="*/ 318 w 1140"/>
                      <a:gd name="T9" fmla="*/ 0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40" h="289">
                        <a:moveTo>
                          <a:pt x="318" y="0"/>
                        </a:moveTo>
                        <a:lnTo>
                          <a:pt x="1140" y="0"/>
                        </a:lnTo>
                        <a:lnTo>
                          <a:pt x="855" y="289"/>
                        </a:lnTo>
                        <a:lnTo>
                          <a:pt x="0" y="289"/>
                        </a:lnTo>
                        <a:lnTo>
                          <a:pt x="318" y="0"/>
                        </a:lnTo>
                        <a:close/>
                      </a:path>
                    </a:pathLst>
                  </a:custGeom>
                  <a:solidFill>
                    <a:srgbClr val="EEFF2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2" name="Rectangle 885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054" y="1587"/>
                    <a:ext cx="215" cy="82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FFC000"/>
                      </a:gs>
                      <a:gs pos="100000">
                        <a:srgbClr val="FFFF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3" name="Rectangle 887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298" y="1771"/>
                    <a:ext cx="228" cy="643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B80004"/>
                      </a:gs>
                      <a:gs pos="100000">
                        <a:srgbClr val="FF00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4" name="Freeform 888"/>
                  <p:cNvSpPr>
                    <a:spLocks/>
                  </p:cNvSpPr>
                  <p:nvPr userDrawn="1"/>
                </p:nvSpPr>
                <p:spPr bwMode="auto">
                  <a:xfrm>
                    <a:off x="5526" y="1686"/>
                    <a:ext cx="85" cy="727"/>
                  </a:xfrm>
                  <a:custGeom>
                    <a:avLst/>
                    <a:gdLst>
                      <a:gd name="T0" fmla="*/ 342 w 342"/>
                      <a:gd name="T1" fmla="*/ 0 h 2911"/>
                      <a:gd name="T2" fmla="*/ 342 w 342"/>
                      <a:gd name="T3" fmla="*/ 2477 h 2911"/>
                      <a:gd name="T4" fmla="*/ 0 w 342"/>
                      <a:gd name="T5" fmla="*/ 2911 h 2911"/>
                      <a:gd name="T6" fmla="*/ 0 w 342"/>
                      <a:gd name="T7" fmla="*/ 334 h 2911"/>
                      <a:gd name="T8" fmla="*/ 342 w 342"/>
                      <a:gd name="T9" fmla="*/ 0 h 29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911">
                        <a:moveTo>
                          <a:pt x="342" y="0"/>
                        </a:moveTo>
                        <a:lnTo>
                          <a:pt x="342" y="2477"/>
                        </a:lnTo>
                        <a:lnTo>
                          <a:pt x="0" y="2911"/>
                        </a:lnTo>
                        <a:lnTo>
                          <a:pt x="0" y="334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C2001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  <p:sp>
              <p:nvSpPr>
                <p:cNvPr id="155" name="Vrije vorm 154"/>
                <p:cNvSpPr/>
                <p:nvPr userDrawn="1"/>
              </p:nvSpPr>
              <p:spPr>
                <a:xfrm>
                  <a:off x="11389225" y="1241176"/>
                  <a:ext cx="506025" cy="137883"/>
                </a:xfrm>
                <a:custGeom>
                  <a:avLst/>
                  <a:gdLst>
                    <a:gd name="connsiteX0" fmla="*/ 0 w 508407"/>
                    <a:gd name="connsiteY0" fmla="*/ 142646 h 146304"/>
                    <a:gd name="connsiteX1" fmla="*/ 369418 w 508407"/>
                    <a:gd name="connsiteY1" fmla="*/ 146304 h 146304"/>
                    <a:gd name="connsiteX2" fmla="*/ 508407 w 508407"/>
                    <a:gd name="connsiteY2" fmla="*/ 0 h 146304"/>
                    <a:gd name="connsiteX3" fmla="*/ 168250 w 508407"/>
                    <a:gd name="connsiteY3" fmla="*/ 0 h 146304"/>
                    <a:gd name="connsiteX4" fmla="*/ 0 w 508407"/>
                    <a:gd name="connsiteY4" fmla="*/ 142646 h 146304"/>
                    <a:gd name="connsiteX0" fmla="*/ 0 w 508407"/>
                    <a:gd name="connsiteY0" fmla="*/ 142646 h 142646"/>
                    <a:gd name="connsiteX1" fmla="*/ 376562 w 508407"/>
                    <a:gd name="connsiteY1" fmla="*/ 136779 h 142646"/>
                    <a:gd name="connsiteX2" fmla="*/ 508407 w 508407"/>
                    <a:gd name="connsiteY2" fmla="*/ 0 h 142646"/>
                    <a:gd name="connsiteX3" fmla="*/ 168250 w 508407"/>
                    <a:gd name="connsiteY3" fmla="*/ 0 h 142646"/>
                    <a:gd name="connsiteX4" fmla="*/ 0 w 508407"/>
                    <a:gd name="connsiteY4" fmla="*/ 142646 h 142646"/>
                    <a:gd name="connsiteX0" fmla="*/ 0 w 506025"/>
                    <a:gd name="connsiteY0" fmla="*/ 137883 h 137883"/>
                    <a:gd name="connsiteX1" fmla="*/ 374180 w 506025"/>
                    <a:gd name="connsiteY1" fmla="*/ 136779 h 137883"/>
                    <a:gd name="connsiteX2" fmla="*/ 506025 w 506025"/>
                    <a:gd name="connsiteY2" fmla="*/ 0 h 137883"/>
                    <a:gd name="connsiteX3" fmla="*/ 165868 w 506025"/>
                    <a:gd name="connsiteY3" fmla="*/ 0 h 137883"/>
                    <a:gd name="connsiteX4" fmla="*/ 0 w 506025"/>
                    <a:gd name="connsiteY4" fmla="*/ 137883 h 13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6025" h="137883">
                      <a:moveTo>
                        <a:pt x="0" y="137883"/>
                      </a:moveTo>
                      <a:lnTo>
                        <a:pt x="374180" y="136779"/>
                      </a:lnTo>
                      <a:lnTo>
                        <a:pt x="506025" y="0"/>
                      </a:lnTo>
                      <a:lnTo>
                        <a:pt x="165868" y="0"/>
                      </a:lnTo>
                      <a:lnTo>
                        <a:pt x="0" y="13788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99" name="Groep 98"/>
            <p:cNvGrpSpPr/>
            <p:nvPr userDrawn="1"/>
          </p:nvGrpSpPr>
          <p:grpSpPr>
            <a:xfrm>
              <a:off x="12487778" y="6003628"/>
              <a:ext cx="1980859" cy="542924"/>
              <a:chOff x="12390702" y="6054428"/>
              <a:chExt cx="1980859" cy="542924"/>
            </a:xfrm>
          </p:grpSpPr>
          <p:sp>
            <p:nvSpPr>
              <p:cNvPr id="118" name="Rechthoek 117"/>
              <p:cNvSpPr/>
              <p:nvPr userDrawn="1"/>
            </p:nvSpPr>
            <p:spPr>
              <a:xfrm>
                <a:off x="12402284" y="6054428"/>
                <a:ext cx="1969277" cy="542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119" name="Rechthoek 118"/>
              <p:cNvSpPr/>
              <p:nvPr userDrawn="1"/>
            </p:nvSpPr>
            <p:spPr>
              <a:xfrm>
                <a:off x="12662053" y="6062530"/>
                <a:ext cx="126829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Change chart type</a:t>
                </a:r>
              </a:p>
            </p:txBody>
          </p:sp>
          <p:sp>
            <p:nvSpPr>
              <p:cNvPr id="120" name="Gelijkbenige driehoek 119"/>
              <p:cNvSpPr/>
              <p:nvPr userDrawn="1"/>
            </p:nvSpPr>
            <p:spPr>
              <a:xfrm rot="5400000">
                <a:off x="14210471" y="6150144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121" name="Afgeronde rechthoek 120"/>
              <p:cNvSpPr/>
              <p:nvPr userDrawn="1"/>
            </p:nvSpPr>
            <p:spPr>
              <a:xfrm>
                <a:off x="12390702" y="6322741"/>
                <a:ext cx="1973675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Edit data</a:t>
                </a:r>
              </a:p>
            </p:txBody>
          </p:sp>
          <p:grpSp>
            <p:nvGrpSpPr>
              <p:cNvPr id="122" name="Groep 121"/>
              <p:cNvGrpSpPr/>
              <p:nvPr userDrawn="1"/>
            </p:nvGrpSpPr>
            <p:grpSpPr>
              <a:xfrm>
                <a:off x="12461788" y="6100226"/>
                <a:ext cx="204691" cy="170001"/>
                <a:chOff x="15171969" y="1587338"/>
                <a:chExt cx="755407" cy="627385"/>
              </a:xfrm>
            </p:grpSpPr>
            <p:sp>
              <p:nvSpPr>
                <p:cNvPr id="139" name="Rechthoek 962"/>
                <p:cNvSpPr/>
                <p:nvPr userDrawn="1"/>
              </p:nvSpPr>
              <p:spPr>
                <a:xfrm>
                  <a:off x="15171969" y="2008934"/>
                  <a:ext cx="755407" cy="205789"/>
                </a:xfrm>
                <a:custGeom>
                  <a:avLst/>
                  <a:gdLst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664132 w 664132"/>
                    <a:gd name="connsiteY2" fmla="*/ 27778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664132"/>
                    <a:gd name="connsiteY0" fmla="*/ 0 h 290487"/>
                    <a:gd name="connsiteX1" fmla="*/ 664132 w 664132"/>
                    <a:gd name="connsiteY1" fmla="*/ 0 h 290487"/>
                    <a:gd name="connsiteX2" fmla="*/ 333932 w 664132"/>
                    <a:gd name="connsiteY2" fmla="*/ 290487 h 290487"/>
                    <a:gd name="connsiteX3" fmla="*/ 0 w 664132"/>
                    <a:gd name="connsiteY3" fmla="*/ 277787 h 290487"/>
                    <a:gd name="connsiteX4" fmla="*/ 0 w 664132"/>
                    <a:gd name="connsiteY4" fmla="*/ 0 h 290487"/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575232 w 664132"/>
                    <a:gd name="connsiteY2" fmla="*/ 27143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708582"/>
                    <a:gd name="connsiteY0" fmla="*/ 0 h 277787"/>
                    <a:gd name="connsiteX1" fmla="*/ 708582 w 708582"/>
                    <a:gd name="connsiteY1" fmla="*/ 31750 h 277787"/>
                    <a:gd name="connsiteX2" fmla="*/ 575232 w 708582"/>
                    <a:gd name="connsiteY2" fmla="*/ 271437 h 277787"/>
                    <a:gd name="connsiteX3" fmla="*/ 0 w 708582"/>
                    <a:gd name="connsiteY3" fmla="*/ 277787 h 277787"/>
                    <a:gd name="connsiteX4" fmla="*/ 0 w 708582"/>
                    <a:gd name="connsiteY4" fmla="*/ 0 h 277787"/>
                    <a:gd name="connsiteX0" fmla="*/ 228600 w 708582"/>
                    <a:gd name="connsiteY0" fmla="*/ 6350 h 246037"/>
                    <a:gd name="connsiteX1" fmla="*/ 708582 w 708582"/>
                    <a:gd name="connsiteY1" fmla="*/ 0 h 246037"/>
                    <a:gd name="connsiteX2" fmla="*/ 575232 w 708582"/>
                    <a:gd name="connsiteY2" fmla="*/ 239687 h 246037"/>
                    <a:gd name="connsiteX3" fmla="*/ 0 w 708582"/>
                    <a:gd name="connsiteY3" fmla="*/ 246037 h 246037"/>
                    <a:gd name="connsiteX4" fmla="*/ 228600 w 708582"/>
                    <a:gd name="connsiteY4" fmla="*/ 6350 h 246037"/>
                    <a:gd name="connsiteX0" fmla="*/ 228600 w 778432"/>
                    <a:gd name="connsiteY0" fmla="*/ 0 h 239687"/>
                    <a:gd name="connsiteX1" fmla="*/ 778432 w 778432"/>
                    <a:gd name="connsiteY1" fmla="*/ 25400 h 239687"/>
                    <a:gd name="connsiteX2" fmla="*/ 575232 w 778432"/>
                    <a:gd name="connsiteY2" fmla="*/ 233337 h 239687"/>
                    <a:gd name="connsiteX3" fmla="*/ 0 w 778432"/>
                    <a:gd name="connsiteY3" fmla="*/ 239687 h 239687"/>
                    <a:gd name="connsiteX4" fmla="*/ 228600 w 778432"/>
                    <a:gd name="connsiteY4" fmla="*/ 0 h 239687"/>
                    <a:gd name="connsiteX0" fmla="*/ 228600 w 778432"/>
                    <a:gd name="connsiteY0" fmla="*/ 0 h 214287"/>
                    <a:gd name="connsiteX1" fmla="*/ 778432 w 778432"/>
                    <a:gd name="connsiteY1" fmla="*/ 0 h 214287"/>
                    <a:gd name="connsiteX2" fmla="*/ 575232 w 778432"/>
                    <a:gd name="connsiteY2" fmla="*/ 207937 h 214287"/>
                    <a:gd name="connsiteX3" fmla="*/ 0 w 778432"/>
                    <a:gd name="connsiteY3" fmla="*/ 214287 h 214287"/>
                    <a:gd name="connsiteX4" fmla="*/ 228600 w 778432"/>
                    <a:gd name="connsiteY4" fmla="*/ 0 h 214287"/>
                    <a:gd name="connsiteX0" fmla="*/ 228600 w 730724"/>
                    <a:gd name="connsiteY0" fmla="*/ 3975 h 218262"/>
                    <a:gd name="connsiteX1" fmla="*/ 730724 w 730724"/>
                    <a:gd name="connsiteY1" fmla="*/ 0 h 218262"/>
                    <a:gd name="connsiteX2" fmla="*/ 575232 w 730724"/>
                    <a:gd name="connsiteY2" fmla="*/ 211912 h 218262"/>
                    <a:gd name="connsiteX3" fmla="*/ 0 w 730724"/>
                    <a:gd name="connsiteY3" fmla="*/ 218262 h 218262"/>
                    <a:gd name="connsiteX4" fmla="*/ 228600 w 730724"/>
                    <a:gd name="connsiteY4" fmla="*/ 3975 h 218262"/>
                    <a:gd name="connsiteX0" fmla="*/ 252454 w 754578"/>
                    <a:gd name="connsiteY0" fmla="*/ 3975 h 211912"/>
                    <a:gd name="connsiteX1" fmla="*/ 754578 w 754578"/>
                    <a:gd name="connsiteY1" fmla="*/ 0 h 211912"/>
                    <a:gd name="connsiteX2" fmla="*/ 599086 w 754578"/>
                    <a:gd name="connsiteY2" fmla="*/ 211912 h 211912"/>
                    <a:gd name="connsiteX3" fmla="*/ 0 w 754578"/>
                    <a:gd name="connsiteY3" fmla="*/ 210311 h 211912"/>
                    <a:gd name="connsiteX4" fmla="*/ 252454 w 754578"/>
                    <a:gd name="connsiteY4" fmla="*/ 3975 h 211912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599086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754578"/>
                    <a:gd name="connsiteY0" fmla="*/ 0 h 223840"/>
                    <a:gd name="connsiteX1" fmla="*/ 754578 w 754578"/>
                    <a:gd name="connsiteY1" fmla="*/ 7952 h 223840"/>
                    <a:gd name="connsiteX2" fmla="*/ 654745 w 754578"/>
                    <a:gd name="connsiteY2" fmla="*/ 223840 h 223840"/>
                    <a:gd name="connsiteX3" fmla="*/ 0 w 754578"/>
                    <a:gd name="connsiteY3" fmla="*/ 218263 h 223840"/>
                    <a:gd name="connsiteX4" fmla="*/ 172941 w 754578"/>
                    <a:gd name="connsiteY4" fmla="*/ 0 h 223840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646793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818189"/>
                    <a:gd name="connsiteY0" fmla="*/ 0 h 219864"/>
                    <a:gd name="connsiteX1" fmla="*/ 818189 w 818189"/>
                    <a:gd name="connsiteY1" fmla="*/ 31806 h 219864"/>
                    <a:gd name="connsiteX2" fmla="*/ 646793 w 818189"/>
                    <a:gd name="connsiteY2" fmla="*/ 219864 h 219864"/>
                    <a:gd name="connsiteX3" fmla="*/ 0 w 818189"/>
                    <a:gd name="connsiteY3" fmla="*/ 218263 h 219864"/>
                    <a:gd name="connsiteX4" fmla="*/ 172941 w 818189"/>
                    <a:gd name="connsiteY4" fmla="*/ 0 h 219864"/>
                    <a:gd name="connsiteX0" fmla="*/ 172941 w 806262"/>
                    <a:gd name="connsiteY0" fmla="*/ 0 h 219864"/>
                    <a:gd name="connsiteX1" fmla="*/ 806262 w 806262"/>
                    <a:gd name="connsiteY1" fmla="*/ 11928 h 219864"/>
                    <a:gd name="connsiteX2" fmla="*/ 646793 w 806262"/>
                    <a:gd name="connsiteY2" fmla="*/ 219864 h 219864"/>
                    <a:gd name="connsiteX3" fmla="*/ 0 w 806262"/>
                    <a:gd name="connsiteY3" fmla="*/ 218263 h 219864"/>
                    <a:gd name="connsiteX4" fmla="*/ 172941 w 806262"/>
                    <a:gd name="connsiteY4" fmla="*/ 0 h 219864"/>
                    <a:gd name="connsiteX0" fmla="*/ 172941 w 798310"/>
                    <a:gd name="connsiteY0" fmla="*/ 0 h 219864"/>
                    <a:gd name="connsiteX1" fmla="*/ 798310 w 798310"/>
                    <a:gd name="connsiteY1" fmla="*/ 15903 h 219864"/>
                    <a:gd name="connsiteX2" fmla="*/ 646793 w 798310"/>
                    <a:gd name="connsiteY2" fmla="*/ 219864 h 219864"/>
                    <a:gd name="connsiteX3" fmla="*/ 0 w 798310"/>
                    <a:gd name="connsiteY3" fmla="*/ 218263 h 219864"/>
                    <a:gd name="connsiteX4" fmla="*/ 172941 w 798310"/>
                    <a:gd name="connsiteY4" fmla="*/ 0 h 219864"/>
                    <a:gd name="connsiteX0" fmla="*/ 172941 w 798310"/>
                    <a:gd name="connsiteY0" fmla="*/ 0 h 259620"/>
                    <a:gd name="connsiteX1" fmla="*/ 798310 w 798310"/>
                    <a:gd name="connsiteY1" fmla="*/ 15903 h 259620"/>
                    <a:gd name="connsiteX2" fmla="*/ 614988 w 798310"/>
                    <a:gd name="connsiteY2" fmla="*/ 259620 h 259620"/>
                    <a:gd name="connsiteX3" fmla="*/ 0 w 798310"/>
                    <a:gd name="connsiteY3" fmla="*/ 218263 h 259620"/>
                    <a:gd name="connsiteX4" fmla="*/ 172941 w 798310"/>
                    <a:gd name="connsiteY4" fmla="*/ 0 h 259620"/>
                    <a:gd name="connsiteX0" fmla="*/ 188843 w 814212"/>
                    <a:gd name="connsiteY0" fmla="*/ 0 h 259620"/>
                    <a:gd name="connsiteX1" fmla="*/ 814212 w 814212"/>
                    <a:gd name="connsiteY1" fmla="*/ 15903 h 259620"/>
                    <a:gd name="connsiteX2" fmla="*/ 630890 w 814212"/>
                    <a:gd name="connsiteY2" fmla="*/ 259620 h 259620"/>
                    <a:gd name="connsiteX3" fmla="*/ 0 w 814212"/>
                    <a:gd name="connsiteY3" fmla="*/ 254043 h 259620"/>
                    <a:gd name="connsiteX4" fmla="*/ 188843 w 814212"/>
                    <a:gd name="connsiteY4" fmla="*/ 0 h 259620"/>
                    <a:gd name="connsiteX0" fmla="*/ 208721 w 834090"/>
                    <a:gd name="connsiteY0" fmla="*/ 0 h 259620"/>
                    <a:gd name="connsiteX1" fmla="*/ 834090 w 834090"/>
                    <a:gd name="connsiteY1" fmla="*/ 15903 h 259620"/>
                    <a:gd name="connsiteX2" fmla="*/ 650768 w 834090"/>
                    <a:gd name="connsiteY2" fmla="*/ 259620 h 259620"/>
                    <a:gd name="connsiteX3" fmla="*/ 0 w 834090"/>
                    <a:gd name="connsiteY3" fmla="*/ 254043 h 259620"/>
                    <a:gd name="connsiteX4" fmla="*/ 208721 w 834090"/>
                    <a:gd name="connsiteY4" fmla="*/ 0 h 259620"/>
                    <a:gd name="connsiteX0" fmla="*/ 268356 w 893725"/>
                    <a:gd name="connsiteY0" fmla="*/ 0 h 259620"/>
                    <a:gd name="connsiteX1" fmla="*/ 893725 w 893725"/>
                    <a:gd name="connsiteY1" fmla="*/ 15903 h 259620"/>
                    <a:gd name="connsiteX2" fmla="*/ 710403 w 893725"/>
                    <a:gd name="connsiteY2" fmla="*/ 259620 h 259620"/>
                    <a:gd name="connsiteX3" fmla="*/ 0 w 893725"/>
                    <a:gd name="connsiteY3" fmla="*/ 254043 h 259620"/>
                    <a:gd name="connsiteX4" fmla="*/ 268356 w 893725"/>
                    <a:gd name="connsiteY4" fmla="*/ 0 h 259620"/>
                    <a:gd name="connsiteX0" fmla="*/ 260405 w 885774"/>
                    <a:gd name="connsiteY0" fmla="*/ 0 h 259620"/>
                    <a:gd name="connsiteX1" fmla="*/ 885774 w 885774"/>
                    <a:gd name="connsiteY1" fmla="*/ 15903 h 259620"/>
                    <a:gd name="connsiteX2" fmla="*/ 702452 w 885774"/>
                    <a:gd name="connsiteY2" fmla="*/ 259620 h 259620"/>
                    <a:gd name="connsiteX3" fmla="*/ 0 w 885774"/>
                    <a:gd name="connsiteY3" fmla="*/ 254043 h 259620"/>
                    <a:gd name="connsiteX4" fmla="*/ 260405 w 885774"/>
                    <a:gd name="connsiteY4" fmla="*/ 0 h 259620"/>
                    <a:gd name="connsiteX0" fmla="*/ 220648 w 885774"/>
                    <a:gd name="connsiteY0" fmla="*/ 0 h 243717"/>
                    <a:gd name="connsiteX1" fmla="*/ 885774 w 885774"/>
                    <a:gd name="connsiteY1" fmla="*/ 0 h 243717"/>
                    <a:gd name="connsiteX2" fmla="*/ 702452 w 885774"/>
                    <a:gd name="connsiteY2" fmla="*/ 243717 h 243717"/>
                    <a:gd name="connsiteX3" fmla="*/ 0 w 885774"/>
                    <a:gd name="connsiteY3" fmla="*/ 238140 h 243717"/>
                    <a:gd name="connsiteX4" fmla="*/ 220648 w 885774"/>
                    <a:gd name="connsiteY4" fmla="*/ 0 h 24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5774" h="243717">
                      <a:moveTo>
                        <a:pt x="220648" y="0"/>
                      </a:moveTo>
                      <a:lnTo>
                        <a:pt x="885774" y="0"/>
                      </a:lnTo>
                      <a:lnTo>
                        <a:pt x="702452" y="243717"/>
                      </a:lnTo>
                      <a:lnTo>
                        <a:pt x="0" y="238140"/>
                      </a:lnTo>
                      <a:lnTo>
                        <a:pt x="220648" y="0"/>
                      </a:lnTo>
                      <a:close/>
                    </a:path>
                  </a:pathLst>
                </a:custGeom>
                <a:solidFill>
                  <a:srgbClr val="FFFFFF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31750"/>
                </a:effectLst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140" name="Groep 139"/>
                <p:cNvGrpSpPr/>
                <p:nvPr userDrawn="1"/>
              </p:nvGrpSpPr>
              <p:grpSpPr>
                <a:xfrm>
                  <a:off x="15281106" y="1587338"/>
                  <a:ext cx="511775" cy="560304"/>
                  <a:chOff x="10604642" y="969717"/>
                  <a:chExt cx="1290643" cy="1427163"/>
                </a:xfrm>
              </p:grpSpPr>
              <p:grpSp>
                <p:nvGrpSpPr>
                  <p:cNvPr id="141" name="Group 879"/>
                  <p:cNvGrpSpPr>
                    <a:grpSpLocks noChangeAspect="1"/>
                  </p:cNvGrpSpPr>
                  <p:nvPr userDrawn="1"/>
                </p:nvGrpSpPr>
                <p:grpSpPr bwMode="auto">
                  <a:xfrm>
                    <a:off x="10604642" y="969717"/>
                    <a:ext cx="1290643" cy="1427163"/>
                    <a:chOff x="4798" y="1515"/>
                    <a:chExt cx="813" cy="899"/>
                  </a:xfrm>
                </p:grpSpPr>
                <p:sp>
                  <p:nvSpPr>
                    <p:cNvPr id="143" name="Freeform 886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269" y="1515"/>
                      <a:ext cx="71" cy="898"/>
                    </a:xfrm>
                    <a:custGeom>
                      <a:avLst/>
                      <a:gdLst>
                        <a:gd name="T0" fmla="*/ 282 w 282"/>
                        <a:gd name="T1" fmla="*/ 0 h 3595"/>
                        <a:gd name="T2" fmla="*/ 282 w 282"/>
                        <a:gd name="T3" fmla="*/ 3138 h 3595"/>
                        <a:gd name="T4" fmla="*/ 0 w 282"/>
                        <a:gd name="T5" fmla="*/ 3595 h 3595"/>
                        <a:gd name="T6" fmla="*/ 0 w 282"/>
                        <a:gd name="T7" fmla="*/ 285 h 3595"/>
                        <a:gd name="T8" fmla="*/ 282 w 282"/>
                        <a:gd name="T9" fmla="*/ 0 h 3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2" h="3595">
                          <a:moveTo>
                            <a:pt x="282" y="0"/>
                          </a:moveTo>
                          <a:lnTo>
                            <a:pt x="282" y="3138"/>
                          </a:lnTo>
                          <a:lnTo>
                            <a:pt x="0" y="3595"/>
                          </a:lnTo>
                          <a:lnTo>
                            <a:pt x="0" y="285"/>
                          </a:lnTo>
                          <a:lnTo>
                            <a:pt x="282" y="0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4" name="Rectangle 880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515"/>
                      <a:ext cx="813" cy="899"/>
                    </a:xfrm>
                    <a:prstGeom prst="rect">
                      <a:avLst/>
                    </a:prstGeom>
                    <a:noFill/>
                    <a:ln w="0">
                      <a:noFill/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5" name="Rectangle 881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857"/>
                      <a:ext cx="228" cy="55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2060"/>
                        </a:gs>
                        <a:gs pos="100000">
                          <a:srgbClr val="1929FF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6" name="Freeform 882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4798" y="1771"/>
                      <a:ext cx="314" cy="86"/>
                    </a:xfrm>
                    <a:custGeom>
                      <a:avLst/>
                      <a:gdLst>
                        <a:gd name="T0" fmla="*/ 411 w 1255"/>
                        <a:gd name="T1" fmla="*/ 0 h 342"/>
                        <a:gd name="T2" fmla="*/ 1255 w 1255"/>
                        <a:gd name="T3" fmla="*/ 0 h 342"/>
                        <a:gd name="T4" fmla="*/ 913 w 1255"/>
                        <a:gd name="T5" fmla="*/ 342 h 342"/>
                        <a:gd name="T6" fmla="*/ 0 w 1255"/>
                        <a:gd name="T7" fmla="*/ 342 h 342"/>
                        <a:gd name="T8" fmla="*/ 411 w 1255"/>
                        <a:gd name="T9" fmla="*/ 0 h 3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55" h="342">
                          <a:moveTo>
                            <a:pt x="411" y="0"/>
                          </a:moveTo>
                          <a:lnTo>
                            <a:pt x="1255" y="0"/>
                          </a:lnTo>
                          <a:lnTo>
                            <a:pt x="913" y="342"/>
                          </a:lnTo>
                          <a:lnTo>
                            <a:pt x="0" y="342"/>
                          </a:lnTo>
                          <a:lnTo>
                            <a:pt x="411" y="0"/>
                          </a:lnTo>
                          <a:close/>
                        </a:path>
                      </a:pathLst>
                    </a:custGeom>
                    <a:solidFill>
                      <a:srgbClr val="0039AC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7" name="Freeform 883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26" y="1771"/>
                      <a:ext cx="85" cy="642"/>
                    </a:xfrm>
                    <a:custGeom>
                      <a:avLst/>
                      <a:gdLst>
                        <a:gd name="T0" fmla="*/ 342 w 342"/>
                        <a:gd name="T1" fmla="*/ 0 h 2568"/>
                        <a:gd name="T2" fmla="*/ 342 w 342"/>
                        <a:gd name="T3" fmla="*/ 2111 h 2568"/>
                        <a:gd name="T4" fmla="*/ 0 w 342"/>
                        <a:gd name="T5" fmla="*/ 2568 h 2568"/>
                        <a:gd name="T6" fmla="*/ 0 w 342"/>
                        <a:gd name="T7" fmla="*/ 342 h 2568"/>
                        <a:gd name="T8" fmla="*/ 342 w 342"/>
                        <a:gd name="T9" fmla="*/ 0 h 25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568">
                          <a:moveTo>
                            <a:pt x="342" y="0"/>
                          </a:moveTo>
                          <a:lnTo>
                            <a:pt x="342" y="2111"/>
                          </a:lnTo>
                          <a:lnTo>
                            <a:pt x="0" y="2568"/>
                          </a:lnTo>
                          <a:lnTo>
                            <a:pt x="0" y="342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000075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8" name="Freeform 884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54" y="1515"/>
                      <a:ext cx="286" cy="72"/>
                    </a:xfrm>
                    <a:custGeom>
                      <a:avLst/>
                      <a:gdLst>
                        <a:gd name="T0" fmla="*/ 318 w 1140"/>
                        <a:gd name="T1" fmla="*/ 0 h 289"/>
                        <a:gd name="T2" fmla="*/ 1140 w 1140"/>
                        <a:gd name="T3" fmla="*/ 0 h 289"/>
                        <a:gd name="T4" fmla="*/ 855 w 1140"/>
                        <a:gd name="T5" fmla="*/ 289 h 289"/>
                        <a:gd name="T6" fmla="*/ 0 w 1140"/>
                        <a:gd name="T7" fmla="*/ 289 h 289"/>
                        <a:gd name="T8" fmla="*/ 318 w 1140"/>
                        <a:gd name="T9" fmla="*/ 0 h 2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40" h="289">
                          <a:moveTo>
                            <a:pt x="318" y="0"/>
                          </a:moveTo>
                          <a:lnTo>
                            <a:pt x="1140" y="0"/>
                          </a:lnTo>
                          <a:lnTo>
                            <a:pt x="855" y="289"/>
                          </a:lnTo>
                          <a:lnTo>
                            <a:pt x="0" y="289"/>
                          </a:lnTo>
                          <a:lnTo>
                            <a:pt x="318" y="0"/>
                          </a:lnTo>
                          <a:close/>
                        </a:path>
                      </a:pathLst>
                    </a:custGeom>
                    <a:solidFill>
                      <a:srgbClr val="EEFF26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9" name="Rectangle 885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054" y="1587"/>
                      <a:ext cx="215" cy="82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50" name="Rectangle 887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298" y="1771"/>
                      <a:ext cx="228" cy="64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B80004"/>
                        </a:gs>
                        <a:gs pos="100000">
                          <a:srgbClr val="FF00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51" name="Freeform 888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526" y="1686"/>
                      <a:ext cx="85" cy="727"/>
                    </a:xfrm>
                    <a:custGeom>
                      <a:avLst/>
                      <a:gdLst>
                        <a:gd name="T0" fmla="*/ 342 w 342"/>
                        <a:gd name="T1" fmla="*/ 0 h 2911"/>
                        <a:gd name="T2" fmla="*/ 342 w 342"/>
                        <a:gd name="T3" fmla="*/ 2477 h 2911"/>
                        <a:gd name="T4" fmla="*/ 0 w 342"/>
                        <a:gd name="T5" fmla="*/ 2911 h 2911"/>
                        <a:gd name="T6" fmla="*/ 0 w 342"/>
                        <a:gd name="T7" fmla="*/ 334 h 2911"/>
                        <a:gd name="T8" fmla="*/ 342 w 342"/>
                        <a:gd name="T9" fmla="*/ 0 h 29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911">
                          <a:moveTo>
                            <a:pt x="342" y="0"/>
                          </a:moveTo>
                          <a:lnTo>
                            <a:pt x="342" y="2477"/>
                          </a:lnTo>
                          <a:lnTo>
                            <a:pt x="0" y="2911"/>
                          </a:lnTo>
                          <a:lnTo>
                            <a:pt x="0" y="334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C2001B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42" name="Vrije vorm 141"/>
                  <p:cNvSpPr/>
                  <p:nvPr userDrawn="1"/>
                </p:nvSpPr>
                <p:spPr>
                  <a:xfrm>
                    <a:off x="11389225" y="1241176"/>
                    <a:ext cx="506025" cy="137883"/>
                  </a:xfrm>
                  <a:custGeom>
                    <a:avLst/>
                    <a:gdLst>
                      <a:gd name="connsiteX0" fmla="*/ 0 w 508407"/>
                      <a:gd name="connsiteY0" fmla="*/ 142646 h 146304"/>
                      <a:gd name="connsiteX1" fmla="*/ 369418 w 508407"/>
                      <a:gd name="connsiteY1" fmla="*/ 146304 h 146304"/>
                      <a:gd name="connsiteX2" fmla="*/ 508407 w 508407"/>
                      <a:gd name="connsiteY2" fmla="*/ 0 h 146304"/>
                      <a:gd name="connsiteX3" fmla="*/ 168250 w 508407"/>
                      <a:gd name="connsiteY3" fmla="*/ 0 h 146304"/>
                      <a:gd name="connsiteX4" fmla="*/ 0 w 508407"/>
                      <a:gd name="connsiteY4" fmla="*/ 142646 h 146304"/>
                      <a:gd name="connsiteX0" fmla="*/ 0 w 508407"/>
                      <a:gd name="connsiteY0" fmla="*/ 142646 h 142646"/>
                      <a:gd name="connsiteX1" fmla="*/ 376562 w 508407"/>
                      <a:gd name="connsiteY1" fmla="*/ 136779 h 142646"/>
                      <a:gd name="connsiteX2" fmla="*/ 508407 w 508407"/>
                      <a:gd name="connsiteY2" fmla="*/ 0 h 142646"/>
                      <a:gd name="connsiteX3" fmla="*/ 168250 w 508407"/>
                      <a:gd name="connsiteY3" fmla="*/ 0 h 142646"/>
                      <a:gd name="connsiteX4" fmla="*/ 0 w 508407"/>
                      <a:gd name="connsiteY4" fmla="*/ 142646 h 142646"/>
                      <a:gd name="connsiteX0" fmla="*/ 0 w 506025"/>
                      <a:gd name="connsiteY0" fmla="*/ 137883 h 137883"/>
                      <a:gd name="connsiteX1" fmla="*/ 374180 w 506025"/>
                      <a:gd name="connsiteY1" fmla="*/ 136779 h 137883"/>
                      <a:gd name="connsiteX2" fmla="*/ 506025 w 506025"/>
                      <a:gd name="connsiteY2" fmla="*/ 0 h 137883"/>
                      <a:gd name="connsiteX3" fmla="*/ 165868 w 506025"/>
                      <a:gd name="connsiteY3" fmla="*/ 0 h 137883"/>
                      <a:gd name="connsiteX4" fmla="*/ 0 w 506025"/>
                      <a:gd name="connsiteY4" fmla="*/ 137883 h 137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6025" h="137883">
                        <a:moveTo>
                          <a:pt x="0" y="137883"/>
                        </a:moveTo>
                        <a:lnTo>
                          <a:pt x="374180" y="136779"/>
                        </a:lnTo>
                        <a:lnTo>
                          <a:pt x="506025" y="0"/>
                        </a:lnTo>
                        <a:lnTo>
                          <a:pt x="165868" y="0"/>
                        </a:lnTo>
                        <a:lnTo>
                          <a:pt x="0" y="13788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sz="1600" kern="0">
                      <a:solidFill>
                        <a:srgbClr val="FFFFFF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123" name="Groep 122"/>
              <p:cNvGrpSpPr/>
              <p:nvPr userDrawn="1"/>
            </p:nvGrpSpPr>
            <p:grpSpPr>
              <a:xfrm>
                <a:off x="12468521" y="6356844"/>
                <a:ext cx="133446" cy="114786"/>
                <a:chOff x="14587469" y="6356844"/>
                <a:chExt cx="133446" cy="114786"/>
              </a:xfrm>
            </p:grpSpPr>
            <p:sp>
              <p:nvSpPr>
                <p:cNvPr id="129" name="Rectangle 6"/>
                <p:cNvSpPr>
                  <a:spLocks noChangeArrowheads="1"/>
                </p:cNvSpPr>
                <p:nvPr userDrawn="1"/>
              </p:nvSpPr>
              <p:spPr bwMode="auto">
                <a:xfrm>
                  <a:off x="14588703" y="6379233"/>
                  <a:ext cx="130780" cy="91699"/>
                </a:xfrm>
                <a:prstGeom prst="rect">
                  <a:avLst/>
                </a:prstGeom>
                <a:solidFill>
                  <a:srgbClr val="F2FAFF"/>
                </a:solidFill>
                <a:ln w="0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30" name="Rectangle 15"/>
                <p:cNvSpPr>
                  <a:spLocks noChangeArrowheads="1"/>
                </p:cNvSpPr>
                <p:nvPr userDrawn="1"/>
              </p:nvSpPr>
              <p:spPr bwMode="auto">
                <a:xfrm>
                  <a:off x="14587469" y="6423761"/>
                  <a:ext cx="131076" cy="1446"/>
                </a:xfrm>
                <a:prstGeom prst="rect">
                  <a:avLst/>
                </a:prstGeom>
                <a:gradFill flip="none" rotWithShape="1">
                  <a:gsLst>
                    <a:gs pos="20000">
                      <a:srgbClr val="0039AC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31" name="Freeform 14"/>
                <p:cNvSpPr>
                  <a:spLocks noEditPoints="1"/>
                </p:cNvSpPr>
                <p:nvPr userDrawn="1"/>
              </p:nvSpPr>
              <p:spPr bwMode="auto">
                <a:xfrm>
                  <a:off x="14588901" y="6356844"/>
                  <a:ext cx="132014" cy="114786"/>
                </a:xfrm>
                <a:custGeom>
                  <a:avLst/>
                  <a:gdLst>
                    <a:gd name="T0" fmla="*/ 48 w 5347"/>
                    <a:gd name="T1" fmla="*/ 48 h 4605"/>
                    <a:gd name="T2" fmla="*/ 48 w 5347"/>
                    <a:gd name="T3" fmla="*/ 4557 h 4605"/>
                    <a:gd name="T4" fmla="*/ 5299 w 5347"/>
                    <a:gd name="T5" fmla="*/ 4557 h 4605"/>
                    <a:gd name="T6" fmla="*/ 5299 w 5347"/>
                    <a:gd name="T7" fmla="*/ 48 h 4605"/>
                    <a:gd name="T8" fmla="*/ 48 w 5347"/>
                    <a:gd name="T9" fmla="*/ 48 h 4605"/>
                    <a:gd name="T10" fmla="*/ 0 w 5347"/>
                    <a:gd name="T11" fmla="*/ 0 h 4605"/>
                    <a:gd name="T12" fmla="*/ 5347 w 5347"/>
                    <a:gd name="T13" fmla="*/ 0 h 4605"/>
                    <a:gd name="T14" fmla="*/ 5347 w 5347"/>
                    <a:gd name="T15" fmla="*/ 4605 h 4605"/>
                    <a:gd name="T16" fmla="*/ 0 w 5347"/>
                    <a:gd name="T17" fmla="*/ 4605 h 4605"/>
                    <a:gd name="T18" fmla="*/ 0 w 5347"/>
                    <a:gd name="T19" fmla="*/ 0 h 4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47" h="4605">
                      <a:moveTo>
                        <a:pt x="48" y="48"/>
                      </a:moveTo>
                      <a:lnTo>
                        <a:pt x="48" y="4557"/>
                      </a:lnTo>
                      <a:lnTo>
                        <a:pt x="5299" y="4557"/>
                      </a:lnTo>
                      <a:lnTo>
                        <a:pt x="5299" y="48"/>
                      </a:lnTo>
                      <a:lnTo>
                        <a:pt x="48" y="48"/>
                      </a:lnTo>
                      <a:close/>
                      <a:moveTo>
                        <a:pt x="0" y="0"/>
                      </a:moveTo>
                      <a:lnTo>
                        <a:pt x="5347" y="0"/>
                      </a:lnTo>
                      <a:lnTo>
                        <a:pt x="5347" y="4605"/>
                      </a:lnTo>
                      <a:lnTo>
                        <a:pt x="0" y="46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E5D88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132" name="Rechte verbindingslijn 131"/>
                <p:cNvCxnSpPr/>
                <p:nvPr userDrawn="1"/>
              </p:nvCxnSpPr>
              <p:spPr>
                <a:xfrm flipH="1">
                  <a:off x="14654334" y="6382168"/>
                  <a:ext cx="162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Rechte verbindingslijn 132"/>
                <p:cNvCxnSpPr/>
                <p:nvPr userDrawn="1"/>
              </p:nvCxnSpPr>
              <p:spPr>
                <a:xfrm>
                  <a:off x="14689188" y="6382168"/>
                  <a:ext cx="0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Rechte verbindingslijn 133"/>
                <p:cNvCxnSpPr/>
                <p:nvPr userDrawn="1"/>
              </p:nvCxnSpPr>
              <p:spPr>
                <a:xfrm>
                  <a:off x="14619892" y="6382040"/>
                  <a:ext cx="0" cy="8577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Rechte verbindingslijn 134"/>
                <p:cNvCxnSpPr/>
                <p:nvPr userDrawn="1"/>
              </p:nvCxnSpPr>
              <p:spPr>
                <a:xfrm flipH="1">
                  <a:off x="14593115" y="6400164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Rechte verbindingslijn 135"/>
                <p:cNvCxnSpPr/>
                <p:nvPr userDrawn="1"/>
              </p:nvCxnSpPr>
              <p:spPr>
                <a:xfrm flipH="1">
                  <a:off x="14593115" y="6423860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Rechte verbindingslijn 136"/>
                <p:cNvCxnSpPr/>
                <p:nvPr userDrawn="1"/>
              </p:nvCxnSpPr>
              <p:spPr>
                <a:xfrm flipH="1">
                  <a:off x="14593115" y="6447556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Rectangle 13"/>
                <p:cNvSpPr>
                  <a:spLocks noChangeArrowheads="1"/>
                </p:cNvSpPr>
                <p:nvPr userDrawn="1"/>
              </p:nvSpPr>
              <p:spPr bwMode="auto">
                <a:xfrm>
                  <a:off x="14590283" y="6359138"/>
                  <a:ext cx="128657" cy="1934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1929FF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124" name="Groep 123"/>
              <p:cNvGrpSpPr/>
              <p:nvPr userDrawn="1"/>
            </p:nvGrpSpPr>
            <p:grpSpPr>
              <a:xfrm>
                <a:off x="12529899" y="6421402"/>
                <a:ext cx="97399" cy="97399"/>
                <a:chOff x="14546483" y="5323041"/>
                <a:chExt cx="242460" cy="242460"/>
              </a:xfrm>
            </p:grpSpPr>
            <p:sp>
              <p:nvSpPr>
                <p:cNvPr id="125" name="Rechthoek 124"/>
                <p:cNvSpPr/>
                <p:nvPr userDrawn="1"/>
              </p:nvSpPr>
              <p:spPr>
                <a:xfrm>
                  <a:off x="14546483" y="5323041"/>
                  <a:ext cx="242460" cy="24246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0A4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126" name="Groep 125"/>
                <p:cNvGrpSpPr/>
                <p:nvPr userDrawn="1"/>
              </p:nvGrpSpPr>
              <p:grpSpPr>
                <a:xfrm>
                  <a:off x="14568035" y="5357790"/>
                  <a:ext cx="199836" cy="175225"/>
                  <a:chOff x="14559757" y="5349611"/>
                  <a:chExt cx="216392" cy="191641"/>
                </a:xfrm>
              </p:grpSpPr>
              <p:sp>
                <p:nvSpPr>
                  <p:cNvPr id="127" name="Parallellogram 126"/>
                  <p:cNvSpPr/>
                  <p:nvPr userDrawn="1"/>
                </p:nvSpPr>
                <p:spPr>
                  <a:xfrm>
                    <a:off x="14559757" y="5369222"/>
                    <a:ext cx="214316" cy="147762"/>
                  </a:xfrm>
                  <a:prstGeom prst="parallelogram">
                    <a:avLst>
                      <a:gd name="adj" fmla="val 93909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28" name="Parallellogram 127"/>
                  <p:cNvSpPr/>
                  <p:nvPr userDrawn="1"/>
                </p:nvSpPr>
                <p:spPr>
                  <a:xfrm flipH="1">
                    <a:off x="14561833" y="5349611"/>
                    <a:ext cx="214316" cy="191641"/>
                  </a:xfrm>
                  <a:prstGeom prst="parallelogram">
                    <a:avLst>
                      <a:gd name="adj" fmla="val 68946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sp>
          <p:nvSpPr>
            <p:cNvPr id="100" name="Rechthoek 99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CHART</a:t>
              </a:r>
            </a:p>
          </p:txBody>
        </p:sp>
        <p:sp>
          <p:nvSpPr>
            <p:cNvPr id="101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 chart</a:t>
              </a:r>
            </a:p>
          </p:txBody>
        </p:sp>
        <p:sp>
          <p:nvSpPr>
            <p:cNvPr id="102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graph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3" name="Ovaal 102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04" name="Ovaal 103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05" name="Rechte verbindingslijn 104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06" name="Rechte verbindingslijn 105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07" name="Rechte verbindingslijn 106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sp>
          <p:nvSpPr>
            <p:cNvPr id="108" name="Tekstvak 33"/>
            <p:cNvSpPr txBox="1"/>
            <p:nvPr userDrawn="1"/>
          </p:nvSpPr>
          <p:spPr>
            <a:xfrm>
              <a:off x="12479311" y="5259838"/>
              <a:ext cx="2588841" cy="447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chart,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‘Edit data’</a:t>
              </a:r>
            </a:p>
          </p:txBody>
        </p:sp>
        <p:cxnSp>
          <p:nvCxnSpPr>
            <p:cNvPr id="109" name="Rechte verbindingslijn 108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10" name="Groep 109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14" name="Afgeronde rechthoek 113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5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116" name="Rechte verbindingslijn 115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Gelijkbenige driehoek 116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1" name="Rechthoek 110"/>
            <p:cNvSpPr/>
            <p:nvPr userDrawn="1"/>
          </p:nvSpPr>
          <p:spPr>
            <a:xfrm>
              <a:off x="12483705" y="4856599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EDIT CHART</a:t>
              </a:r>
            </a:p>
          </p:txBody>
        </p:sp>
        <p:cxnSp>
          <p:nvCxnSpPr>
            <p:cNvPr id="112" name="Rechte verbindingslijn 111"/>
            <p:cNvCxnSpPr/>
            <p:nvPr userDrawn="1"/>
          </p:nvCxnSpPr>
          <p:spPr>
            <a:xfrm>
              <a:off x="12487778" y="5145063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13" name="Picture 3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4186" y="6395104"/>
              <a:ext cx="158644" cy="2564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6" name="Afbeelding 16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167" name="Rechte verbindingslijn 166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1852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&amp; Chart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2DFF-0208-4506-A375-8DCEF45CA7AE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6" name="Tijdelijke aanduiding voor grafiek 15"/>
          <p:cNvSpPr>
            <a:spLocks noGrp="1"/>
          </p:cNvSpPr>
          <p:nvPr>
            <p:ph type="chart" sz="quarter" idx="13" hasCustomPrompt="1"/>
          </p:nvPr>
        </p:nvSpPr>
        <p:spPr>
          <a:xfrm>
            <a:off x="6272464" y="2105526"/>
            <a:ext cx="5252400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21" name="Tijdelijke aanduiding voor verticale tekst 2"/>
          <p:cNvSpPr>
            <a:spLocks noGrp="1"/>
          </p:cNvSpPr>
          <p:nvPr>
            <p:ph type="body" orient="vert" idx="24" hasCustomPrompt="1"/>
          </p:nvPr>
        </p:nvSpPr>
        <p:spPr>
          <a:xfrm>
            <a:off x="6272464" y="1529508"/>
            <a:ext cx="5252787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sp>
        <p:nvSpPr>
          <p:cNvPr id="22" name="Tijdelijke aanduiding voor grafiek 15"/>
          <p:cNvSpPr>
            <a:spLocks noGrp="1"/>
          </p:cNvSpPr>
          <p:nvPr>
            <p:ph type="chart" sz="quarter" idx="25" hasCustomPrompt="1"/>
          </p:nvPr>
        </p:nvSpPr>
        <p:spPr>
          <a:xfrm>
            <a:off x="666750" y="2105526"/>
            <a:ext cx="5252400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23" name="Tijdelijke aanduiding voor verticale tekst 2"/>
          <p:cNvSpPr>
            <a:spLocks noGrp="1"/>
          </p:cNvSpPr>
          <p:nvPr>
            <p:ph type="body" orient="vert" idx="26" hasCustomPrompt="1"/>
          </p:nvPr>
        </p:nvSpPr>
        <p:spPr>
          <a:xfrm>
            <a:off x="666750" y="1529508"/>
            <a:ext cx="5252787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sp>
        <p:nvSpPr>
          <p:cNvPr id="24" name="Tijdelijke aanduiding voor tekst 18"/>
          <p:cNvSpPr>
            <a:spLocks noGrp="1"/>
          </p:cNvSpPr>
          <p:nvPr>
            <p:ph type="body" sz="quarter" idx="27" hasCustomPrompt="1"/>
          </p:nvPr>
        </p:nvSpPr>
        <p:spPr>
          <a:xfrm rot="5400000">
            <a:off x="3764807" y="3851508"/>
            <a:ext cx="4662000" cy="18000"/>
          </a:xfrm>
          <a:solidFill>
            <a:schemeClr val="accent3"/>
          </a:solidFill>
        </p:spPr>
        <p:txBody>
          <a:bodyPr lIns="0" tIns="252000" anchor="ctr">
            <a:noAutofit/>
          </a:bodyPr>
          <a:lstStyle>
            <a:lvl1pPr marL="0" indent="0" algn="ctr">
              <a:buNone/>
              <a:defRPr sz="7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Line (please do not delete this)</a:t>
            </a:r>
          </a:p>
        </p:txBody>
      </p:sp>
      <p:grpSp>
        <p:nvGrpSpPr>
          <p:cNvPr id="13" name="Instruction Chart &amp; Edit"/>
          <p:cNvGrpSpPr/>
          <p:nvPr userDrawn="1"/>
        </p:nvGrpSpPr>
        <p:grpSpPr>
          <a:xfrm>
            <a:off x="12336914" y="-5444"/>
            <a:ext cx="2697278" cy="6868888"/>
            <a:chOff x="12382788" y="-5444"/>
            <a:chExt cx="2697278" cy="6868888"/>
          </a:xfrm>
        </p:grpSpPr>
        <p:grpSp>
          <p:nvGrpSpPr>
            <p:cNvPr id="14" name="Groep 13"/>
            <p:cNvGrpSpPr/>
            <p:nvPr userDrawn="1"/>
          </p:nvGrpSpPr>
          <p:grpSpPr>
            <a:xfrm>
              <a:off x="12382788" y="1480224"/>
              <a:ext cx="689983" cy="573048"/>
              <a:chOff x="15171969" y="1587338"/>
              <a:chExt cx="755407" cy="627385"/>
            </a:xfrm>
          </p:grpSpPr>
          <p:sp>
            <p:nvSpPr>
              <p:cNvPr id="76" name="Rechthoek 962"/>
              <p:cNvSpPr/>
              <p:nvPr userDrawn="1"/>
            </p:nvSpPr>
            <p:spPr>
              <a:xfrm>
                <a:off x="15171969" y="2008934"/>
                <a:ext cx="755407" cy="205789"/>
              </a:xfrm>
              <a:custGeom>
                <a:avLst/>
                <a:gdLst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664132 w 664132"/>
                  <a:gd name="connsiteY2" fmla="*/ 27778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664132"/>
                  <a:gd name="connsiteY0" fmla="*/ 0 h 290487"/>
                  <a:gd name="connsiteX1" fmla="*/ 664132 w 664132"/>
                  <a:gd name="connsiteY1" fmla="*/ 0 h 290487"/>
                  <a:gd name="connsiteX2" fmla="*/ 333932 w 664132"/>
                  <a:gd name="connsiteY2" fmla="*/ 290487 h 290487"/>
                  <a:gd name="connsiteX3" fmla="*/ 0 w 664132"/>
                  <a:gd name="connsiteY3" fmla="*/ 277787 h 290487"/>
                  <a:gd name="connsiteX4" fmla="*/ 0 w 664132"/>
                  <a:gd name="connsiteY4" fmla="*/ 0 h 290487"/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575232 w 664132"/>
                  <a:gd name="connsiteY2" fmla="*/ 27143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708582"/>
                  <a:gd name="connsiteY0" fmla="*/ 0 h 277787"/>
                  <a:gd name="connsiteX1" fmla="*/ 708582 w 708582"/>
                  <a:gd name="connsiteY1" fmla="*/ 31750 h 277787"/>
                  <a:gd name="connsiteX2" fmla="*/ 575232 w 708582"/>
                  <a:gd name="connsiteY2" fmla="*/ 271437 h 277787"/>
                  <a:gd name="connsiteX3" fmla="*/ 0 w 708582"/>
                  <a:gd name="connsiteY3" fmla="*/ 277787 h 277787"/>
                  <a:gd name="connsiteX4" fmla="*/ 0 w 708582"/>
                  <a:gd name="connsiteY4" fmla="*/ 0 h 277787"/>
                  <a:gd name="connsiteX0" fmla="*/ 228600 w 708582"/>
                  <a:gd name="connsiteY0" fmla="*/ 6350 h 246037"/>
                  <a:gd name="connsiteX1" fmla="*/ 708582 w 708582"/>
                  <a:gd name="connsiteY1" fmla="*/ 0 h 246037"/>
                  <a:gd name="connsiteX2" fmla="*/ 575232 w 708582"/>
                  <a:gd name="connsiteY2" fmla="*/ 239687 h 246037"/>
                  <a:gd name="connsiteX3" fmla="*/ 0 w 708582"/>
                  <a:gd name="connsiteY3" fmla="*/ 246037 h 246037"/>
                  <a:gd name="connsiteX4" fmla="*/ 228600 w 708582"/>
                  <a:gd name="connsiteY4" fmla="*/ 6350 h 246037"/>
                  <a:gd name="connsiteX0" fmla="*/ 228600 w 778432"/>
                  <a:gd name="connsiteY0" fmla="*/ 0 h 239687"/>
                  <a:gd name="connsiteX1" fmla="*/ 778432 w 778432"/>
                  <a:gd name="connsiteY1" fmla="*/ 25400 h 239687"/>
                  <a:gd name="connsiteX2" fmla="*/ 575232 w 778432"/>
                  <a:gd name="connsiteY2" fmla="*/ 233337 h 239687"/>
                  <a:gd name="connsiteX3" fmla="*/ 0 w 778432"/>
                  <a:gd name="connsiteY3" fmla="*/ 239687 h 239687"/>
                  <a:gd name="connsiteX4" fmla="*/ 228600 w 778432"/>
                  <a:gd name="connsiteY4" fmla="*/ 0 h 239687"/>
                  <a:gd name="connsiteX0" fmla="*/ 228600 w 778432"/>
                  <a:gd name="connsiteY0" fmla="*/ 0 h 214287"/>
                  <a:gd name="connsiteX1" fmla="*/ 778432 w 778432"/>
                  <a:gd name="connsiteY1" fmla="*/ 0 h 214287"/>
                  <a:gd name="connsiteX2" fmla="*/ 575232 w 778432"/>
                  <a:gd name="connsiteY2" fmla="*/ 207937 h 214287"/>
                  <a:gd name="connsiteX3" fmla="*/ 0 w 778432"/>
                  <a:gd name="connsiteY3" fmla="*/ 214287 h 214287"/>
                  <a:gd name="connsiteX4" fmla="*/ 228600 w 778432"/>
                  <a:gd name="connsiteY4" fmla="*/ 0 h 214287"/>
                  <a:gd name="connsiteX0" fmla="*/ 228600 w 730724"/>
                  <a:gd name="connsiteY0" fmla="*/ 3975 h 218262"/>
                  <a:gd name="connsiteX1" fmla="*/ 730724 w 730724"/>
                  <a:gd name="connsiteY1" fmla="*/ 0 h 218262"/>
                  <a:gd name="connsiteX2" fmla="*/ 575232 w 730724"/>
                  <a:gd name="connsiteY2" fmla="*/ 211912 h 218262"/>
                  <a:gd name="connsiteX3" fmla="*/ 0 w 730724"/>
                  <a:gd name="connsiteY3" fmla="*/ 218262 h 218262"/>
                  <a:gd name="connsiteX4" fmla="*/ 228600 w 730724"/>
                  <a:gd name="connsiteY4" fmla="*/ 3975 h 218262"/>
                  <a:gd name="connsiteX0" fmla="*/ 252454 w 754578"/>
                  <a:gd name="connsiteY0" fmla="*/ 3975 h 211912"/>
                  <a:gd name="connsiteX1" fmla="*/ 754578 w 754578"/>
                  <a:gd name="connsiteY1" fmla="*/ 0 h 211912"/>
                  <a:gd name="connsiteX2" fmla="*/ 599086 w 754578"/>
                  <a:gd name="connsiteY2" fmla="*/ 211912 h 211912"/>
                  <a:gd name="connsiteX3" fmla="*/ 0 w 754578"/>
                  <a:gd name="connsiteY3" fmla="*/ 210311 h 211912"/>
                  <a:gd name="connsiteX4" fmla="*/ 252454 w 754578"/>
                  <a:gd name="connsiteY4" fmla="*/ 3975 h 211912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599086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754578"/>
                  <a:gd name="connsiteY0" fmla="*/ 0 h 223840"/>
                  <a:gd name="connsiteX1" fmla="*/ 754578 w 754578"/>
                  <a:gd name="connsiteY1" fmla="*/ 7952 h 223840"/>
                  <a:gd name="connsiteX2" fmla="*/ 654745 w 754578"/>
                  <a:gd name="connsiteY2" fmla="*/ 223840 h 223840"/>
                  <a:gd name="connsiteX3" fmla="*/ 0 w 754578"/>
                  <a:gd name="connsiteY3" fmla="*/ 218263 h 223840"/>
                  <a:gd name="connsiteX4" fmla="*/ 172941 w 754578"/>
                  <a:gd name="connsiteY4" fmla="*/ 0 h 223840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646793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818189"/>
                  <a:gd name="connsiteY0" fmla="*/ 0 h 219864"/>
                  <a:gd name="connsiteX1" fmla="*/ 818189 w 818189"/>
                  <a:gd name="connsiteY1" fmla="*/ 31806 h 219864"/>
                  <a:gd name="connsiteX2" fmla="*/ 646793 w 818189"/>
                  <a:gd name="connsiteY2" fmla="*/ 219864 h 219864"/>
                  <a:gd name="connsiteX3" fmla="*/ 0 w 818189"/>
                  <a:gd name="connsiteY3" fmla="*/ 218263 h 219864"/>
                  <a:gd name="connsiteX4" fmla="*/ 172941 w 818189"/>
                  <a:gd name="connsiteY4" fmla="*/ 0 h 219864"/>
                  <a:gd name="connsiteX0" fmla="*/ 172941 w 806262"/>
                  <a:gd name="connsiteY0" fmla="*/ 0 h 219864"/>
                  <a:gd name="connsiteX1" fmla="*/ 806262 w 806262"/>
                  <a:gd name="connsiteY1" fmla="*/ 11928 h 219864"/>
                  <a:gd name="connsiteX2" fmla="*/ 646793 w 806262"/>
                  <a:gd name="connsiteY2" fmla="*/ 219864 h 219864"/>
                  <a:gd name="connsiteX3" fmla="*/ 0 w 806262"/>
                  <a:gd name="connsiteY3" fmla="*/ 218263 h 219864"/>
                  <a:gd name="connsiteX4" fmla="*/ 172941 w 806262"/>
                  <a:gd name="connsiteY4" fmla="*/ 0 h 219864"/>
                  <a:gd name="connsiteX0" fmla="*/ 172941 w 798310"/>
                  <a:gd name="connsiteY0" fmla="*/ 0 h 219864"/>
                  <a:gd name="connsiteX1" fmla="*/ 798310 w 798310"/>
                  <a:gd name="connsiteY1" fmla="*/ 15903 h 219864"/>
                  <a:gd name="connsiteX2" fmla="*/ 646793 w 798310"/>
                  <a:gd name="connsiteY2" fmla="*/ 219864 h 219864"/>
                  <a:gd name="connsiteX3" fmla="*/ 0 w 798310"/>
                  <a:gd name="connsiteY3" fmla="*/ 218263 h 219864"/>
                  <a:gd name="connsiteX4" fmla="*/ 172941 w 798310"/>
                  <a:gd name="connsiteY4" fmla="*/ 0 h 219864"/>
                  <a:gd name="connsiteX0" fmla="*/ 172941 w 798310"/>
                  <a:gd name="connsiteY0" fmla="*/ 0 h 259620"/>
                  <a:gd name="connsiteX1" fmla="*/ 798310 w 798310"/>
                  <a:gd name="connsiteY1" fmla="*/ 15903 h 259620"/>
                  <a:gd name="connsiteX2" fmla="*/ 614988 w 798310"/>
                  <a:gd name="connsiteY2" fmla="*/ 259620 h 259620"/>
                  <a:gd name="connsiteX3" fmla="*/ 0 w 798310"/>
                  <a:gd name="connsiteY3" fmla="*/ 218263 h 259620"/>
                  <a:gd name="connsiteX4" fmla="*/ 172941 w 798310"/>
                  <a:gd name="connsiteY4" fmla="*/ 0 h 259620"/>
                  <a:gd name="connsiteX0" fmla="*/ 188843 w 814212"/>
                  <a:gd name="connsiteY0" fmla="*/ 0 h 259620"/>
                  <a:gd name="connsiteX1" fmla="*/ 814212 w 814212"/>
                  <a:gd name="connsiteY1" fmla="*/ 15903 h 259620"/>
                  <a:gd name="connsiteX2" fmla="*/ 630890 w 814212"/>
                  <a:gd name="connsiteY2" fmla="*/ 259620 h 259620"/>
                  <a:gd name="connsiteX3" fmla="*/ 0 w 814212"/>
                  <a:gd name="connsiteY3" fmla="*/ 254043 h 259620"/>
                  <a:gd name="connsiteX4" fmla="*/ 188843 w 814212"/>
                  <a:gd name="connsiteY4" fmla="*/ 0 h 259620"/>
                  <a:gd name="connsiteX0" fmla="*/ 208721 w 834090"/>
                  <a:gd name="connsiteY0" fmla="*/ 0 h 259620"/>
                  <a:gd name="connsiteX1" fmla="*/ 834090 w 834090"/>
                  <a:gd name="connsiteY1" fmla="*/ 15903 h 259620"/>
                  <a:gd name="connsiteX2" fmla="*/ 650768 w 834090"/>
                  <a:gd name="connsiteY2" fmla="*/ 259620 h 259620"/>
                  <a:gd name="connsiteX3" fmla="*/ 0 w 834090"/>
                  <a:gd name="connsiteY3" fmla="*/ 254043 h 259620"/>
                  <a:gd name="connsiteX4" fmla="*/ 208721 w 834090"/>
                  <a:gd name="connsiteY4" fmla="*/ 0 h 259620"/>
                  <a:gd name="connsiteX0" fmla="*/ 268356 w 893725"/>
                  <a:gd name="connsiteY0" fmla="*/ 0 h 259620"/>
                  <a:gd name="connsiteX1" fmla="*/ 893725 w 893725"/>
                  <a:gd name="connsiteY1" fmla="*/ 15903 h 259620"/>
                  <a:gd name="connsiteX2" fmla="*/ 710403 w 893725"/>
                  <a:gd name="connsiteY2" fmla="*/ 259620 h 259620"/>
                  <a:gd name="connsiteX3" fmla="*/ 0 w 893725"/>
                  <a:gd name="connsiteY3" fmla="*/ 254043 h 259620"/>
                  <a:gd name="connsiteX4" fmla="*/ 268356 w 893725"/>
                  <a:gd name="connsiteY4" fmla="*/ 0 h 259620"/>
                  <a:gd name="connsiteX0" fmla="*/ 260405 w 885774"/>
                  <a:gd name="connsiteY0" fmla="*/ 0 h 259620"/>
                  <a:gd name="connsiteX1" fmla="*/ 885774 w 885774"/>
                  <a:gd name="connsiteY1" fmla="*/ 15903 h 259620"/>
                  <a:gd name="connsiteX2" fmla="*/ 702452 w 885774"/>
                  <a:gd name="connsiteY2" fmla="*/ 259620 h 259620"/>
                  <a:gd name="connsiteX3" fmla="*/ 0 w 885774"/>
                  <a:gd name="connsiteY3" fmla="*/ 254043 h 259620"/>
                  <a:gd name="connsiteX4" fmla="*/ 260405 w 885774"/>
                  <a:gd name="connsiteY4" fmla="*/ 0 h 259620"/>
                  <a:gd name="connsiteX0" fmla="*/ 220648 w 885774"/>
                  <a:gd name="connsiteY0" fmla="*/ 0 h 243717"/>
                  <a:gd name="connsiteX1" fmla="*/ 885774 w 885774"/>
                  <a:gd name="connsiteY1" fmla="*/ 0 h 243717"/>
                  <a:gd name="connsiteX2" fmla="*/ 702452 w 885774"/>
                  <a:gd name="connsiteY2" fmla="*/ 243717 h 243717"/>
                  <a:gd name="connsiteX3" fmla="*/ 0 w 885774"/>
                  <a:gd name="connsiteY3" fmla="*/ 238140 h 243717"/>
                  <a:gd name="connsiteX4" fmla="*/ 220648 w 885774"/>
                  <a:gd name="connsiteY4" fmla="*/ 0 h 24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774" h="243717">
                    <a:moveTo>
                      <a:pt x="220648" y="0"/>
                    </a:moveTo>
                    <a:lnTo>
                      <a:pt x="885774" y="0"/>
                    </a:lnTo>
                    <a:lnTo>
                      <a:pt x="702452" y="243717"/>
                    </a:lnTo>
                    <a:lnTo>
                      <a:pt x="0" y="238140"/>
                    </a:lnTo>
                    <a:lnTo>
                      <a:pt x="220648" y="0"/>
                    </a:lnTo>
                    <a:close/>
                  </a:path>
                </a:pathLst>
              </a:custGeom>
              <a:solidFill>
                <a:srgbClr val="FFFFFF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>
                <a:softEdge rad="31750"/>
              </a:effectLst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sz="1600" kern="0">
                  <a:solidFill>
                    <a:srgbClr val="FFFFFF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77" name="Groep 76"/>
              <p:cNvGrpSpPr/>
              <p:nvPr userDrawn="1"/>
            </p:nvGrpSpPr>
            <p:grpSpPr>
              <a:xfrm>
                <a:off x="15281106" y="1587338"/>
                <a:ext cx="511775" cy="560304"/>
                <a:chOff x="10604642" y="969717"/>
                <a:chExt cx="1290643" cy="1427163"/>
              </a:xfrm>
            </p:grpSpPr>
            <p:grpSp>
              <p:nvGrpSpPr>
                <p:cNvPr id="78" name="Group 879"/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10604642" y="969717"/>
                  <a:ext cx="1290643" cy="1427163"/>
                  <a:chOff x="4798" y="1515"/>
                  <a:chExt cx="813" cy="899"/>
                </a:xfrm>
              </p:grpSpPr>
              <p:sp>
                <p:nvSpPr>
                  <p:cNvPr id="80" name="Freeform 886"/>
                  <p:cNvSpPr>
                    <a:spLocks/>
                  </p:cNvSpPr>
                  <p:nvPr userDrawn="1"/>
                </p:nvSpPr>
                <p:spPr bwMode="auto">
                  <a:xfrm>
                    <a:off x="5269" y="1515"/>
                    <a:ext cx="71" cy="898"/>
                  </a:xfrm>
                  <a:custGeom>
                    <a:avLst/>
                    <a:gdLst>
                      <a:gd name="T0" fmla="*/ 282 w 282"/>
                      <a:gd name="T1" fmla="*/ 0 h 3595"/>
                      <a:gd name="T2" fmla="*/ 282 w 282"/>
                      <a:gd name="T3" fmla="*/ 3138 h 3595"/>
                      <a:gd name="T4" fmla="*/ 0 w 282"/>
                      <a:gd name="T5" fmla="*/ 3595 h 3595"/>
                      <a:gd name="T6" fmla="*/ 0 w 282"/>
                      <a:gd name="T7" fmla="*/ 285 h 3595"/>
                      <a:gd name="T8" fmla="*/ 282 w 282"/>
                      <a:gd name="T9" fmla="*/ 0 h 3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2" h="3595">
                        <a:moveTo>
                          <a:pt x="282" y="0"/>
                        </a:moveTo>
                        <a:lnTo>
                          <a:pt x="282" y="3138"/>
                        </a:lnTo>
                        <a:lnTo>
                          <a:pt x="0" y="3595"/>
                        </a:lnTo>
                        <a:lnTo>
                          <a:pt x="0" y="285"/>
                        </a:lnTo>
                        <a:lnTo>
                          <a:pt x="282" y="0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1" name="Rectangle 880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515"/>
                    <a:ext cx="813" cy="899"/>
                  </a:xfrm>
                  <a:prstGeom prst="rect">
                    <a:avLst/>
                  </a:prstGeom>
                  <a:noFill/>
                  <a:ln w="0">
                    <a:noFill/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2" name="Rectangle 881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857"/>
                    <a:ext cx="228" cy="55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002060"/>
                      </a:gs>
                      <a:gs pos="100000">
                        <a:srgbClr val="1929FF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3" name="Freeform 882"/>
                  <p:cNvSpPr>
                    <a:spLocks/>
                  </p:cNvSpPr>
                  <p:nvPr userDrawn="1"/>
                </p:nvSpPr>
                <p:spPr bwMode="auto">
                  <a:xfrm>
                    <a:off x="4798" y="1771"/>
                    <a:ext cx="314" cy="86"/>
                  </a:xfrm>
                  <a:custGeom>
                    <a:avLst/>
                    <a:gdLst>
                      <a:gd name="T0" fmla="*/ 411 w 1255"/>
                      <a:gd name="T1" fmla="*/ 0 h 342"/>
                      <a:gd name="T2" fmla="*/ 1255 w 1255"/>
                      <a:gd name="T3" fmla="*/ 0 h 342"/>
                      <a:gd name="T4" fmla="*/ 913 w 1255"/>
                      <a:gd name="T5" fmla="*/ 342 h 342"/>
                      <a:gd name="T6" fmla="*/ 0 w 1255"/>
                      <a:gd name="T7" fmla="*/ 342 h 342"/>
                      <a:gd name="T8" fmla="*/ 411 w 1255"/>
                      <a:gd name="T9" fmla="*/ 0 h 3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5" h="342">
                        <a:moveTo>
                          <a:pt x="411" y="0"/>
                        </a:moveTo>
                        <a:lnTo>
                          <a:pt x="1255" y="0"/>
                        </a:lnTo>
                        <a:lnTo>
                          <a:pt x="913" y="342"/>
                        </a:lnTo>
                        <a:lnTo>
                          <a:pt x="0" y="342"/>
                        </a:lnTo>
                        <a:lnTo>
                          <a:pt x="411" y="0"/>
                        </a:lnTo>
                        <a:close/>
                      </a:path>
                    </a:pathLst>
                  </a:custGeom>
                  <a:solidFill>
                    <a:srgbClr val="0039A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4" name="Freeform 883"/>
                  <p:cNvSpPr>
                    <a:spLocks/>
                  </p:cNvSpPr>
                  <p:nvPr userDrawn="1"/>
                </p:nvSpPr>
                <p:spPr bwMode="auto">
                  <a:xfrm>
                    <a:off x="5026" y="1771"/>
                    <a:ext cx="85" cy="642"/>
                  </a:xfrm>
                  <a:custGeom>
                    <a:avLst/>
                    <a:gdLst>
                      <a:gd name="T0" fmla="*/ 342 w 342"/>
                      <a:gd name="T1" fmla="*/ 0 h 2568"/>
                      <a:gd name="T2" fmla="*/ 342 w 342"/>
                      <a:gd name="T3" fmla="*/ 2111 h 2568"/>
                      <a:gd name="T4" fmla="*/ 0 w 342"/>
                      <a:gd name="T5" fmla="*/ 2568 h 2568"/>
                      <a:gd name="T6" fmla="*/ 0 w 342"/>
                      <a:gd name="T7" fmla="*/ 342 h 2568"/>
                      <a:gd name="T8" fmla="*/ 342 w 342"/>
                      <a:gd name="T9" fmla="*/ 0 h 2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568">
                        <a:moveTo>
                          <a:pt x="342" y="0"/>
                        </a:moveTo>
                        <a:lnTo>
                          <a:pt x="342" y="2111"/>
                        </a:lnTo>
                        <a:lnTo>
                          <a:pt x="0" y="2568"/>
                        </a:lnTo>
                        <a:lnTo>
                          <a:pt x="0" y="342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00007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5" name="Freeform 884"/>
                  <p:cNvSpPr>
                    <a:spLocks/>
                  </p:cNvSpPr>
                  <p:nvPr userDrawn="1"/>
                </p:nvSpPr>
                <p:spPr bwMode="auto">
                  <a:xfrm>
                    <a:off x="5054" y="1515"/>
                    <a:ext cx="286" cy="72"/>
                  </a:xfrm>
                  <a:custGeom>
                    <a:avLst/>
                    <a:gdLst>
                      <a:gd name="T0" fmla="*/ 318 w 1140"/>
                      <a:gd name="T1" fmla="*/ 0 h 289"/>
                      <a:gd name="T2" fmla="*/ 1140 w 1140"/>
                      <a:gd name="T3" fmla="*/ 0 h 289"/>
                      <a:gd name="T4" fmla="*/ 855 w 1140"/>
                      <a:gd name="T5" fmla="*/ 289 h 289"/>
                      <a:gd name="T6" fmla="*/ 0 w 1140"/>
                      <a:gd name="T7" fmla="*/ 289 h 289"/>
                      <a:gd name="T8" fmla="*/ 318 w 1140"/>
                      <a:gd name="T9" fmla="*/ 0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40" h="289">
                        <a:moveTo>
                          <a:pt x="318" y="0"/>
                        </a:moveTo>
                        <a:lnTo>
                          <a:pt x="1140" y="0"/>
                        </a:lnTo>
                        <a:lnTo>
                          <a:pt x="855" y="289"/>
                        </a:lnTo>
                        <a:lnTo>
                          <a:pt x="0" y="289"/>
                        </a:lnTo>
                        <a:lnTo>
                          <a:pt x="318" y="0"/>
                        </a:lnTo>
                        <a:close/>
                      </a:path>
                    </a:pathLst>
                  </a:custGeom>
                  <a:solidFill>
                    <a:srgbClr val="EEFF2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6" name="Rectangle 885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054" y="1587"/>
                    <a:ext cx="215" cy="82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FFC000"/>
                      </a:gs>
                      <a:gs pos="100000">
                        <a:srgbClr val="FFFF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7" name="Rectangle 887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298" y="1771"/>
                    <a:ext cx="228" cy="643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B80004"/>
                      </a:gs>
                      <a:gs pos="100000">
                        <a:srgbClr val="FF00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8" name="Freeform 888"/>
                  <p:cNvSpPr>
                    <a:spLocks/>
                  </p:cNvSpPr>
                  <p:nvPr userDrawn="1"/>
                </p:nvSpPr>
                <p:spPr bwMode="auto">
                  <a:xfrm>
                    <a:off x="5526" y="1686"/>
                    <a:ext cx="85" cy="727"/>
                  </a:xfrm>
                  <a:custGeom>
                    <a:avLst/>
                    <a:gdLst>
                      <a:gd name="T0" fmla="*/ 342 w 342"/>
                      <a:gd name="T1" fmla="*/ 0 h 2911"/>
                      <a:gd name="T2" fmla="*/ 342 w 342"/>
                      <a:gd name="T3" fmla="*/ 2477 h 2911"/>
                      <a:gd name="T4" fmla="*/ 0 w 342"/>
                      <a:gd name="T5" fmla="*/ 2911 h 2911"/>
                      <a:gd name="T6" fmla="*/ 0 w 342"/>
                      <a:gd name="T7" fmla="*/ 334 h 2911"/>
                      <a:gd name="T8" fmla="*/ 342 w 342"/>
                      <a:gd name="T9" fmla="*/ 0 h 29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911">
                        <a:moveTo>
                          <a:pt x="342" y="0"/>
                        </a:moveTo>
                        <a:lnTo>
                          <a:pt x="342" y="2477"/>
                        </a:lnTo>
                        <a:lnTo>
                          <a:pt x="0" y="2911"/>
                        </a:lnTo>
                        <a:lnTo>
                          <a:pt x="0" y="334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C2001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  <p:sp>
              <p:nvSpPr>
                <p:cNvPr id="79" name="Vrije vorm 78"/>
                <p:cNvSpPr/>
                <p:nvPr userDrawn="1"/>
              </p:nvSpPr>
              <p:spPr>
                <a:xfrm>
                  <a:off x="11389225" y="1241176"/>
                  <a:ext cx="506025" cy="137883"/>
                </a:xfrm>
                <a:custGeom>
                  <a:avLst/>
                  <a:gdLst>
                    <a:gd name="connsiteX0" fmla="*/ 0 w 508407"/>
                    <a:gd name="connsiteY0" fmla="*/ 142646 h 146304"/>
                    <a:gd name="connsiteX1" fmla="*/ 369418 w 508407"/>
                    <a:gd name="connsiteY1" fmla="*/ 146304 h 146304"/>
                    <a:gd name="connsiteX2" fmla="*/ 508407 w 508407"/>
                    <a:gd name="connsiteY2" fmla="*/ 0 h 146304"/>
                    <a:gd name="connsiteX3" fmla="*/ 168250 w 508407"/>
                    <a:gd name="connsiteY3" fmla="*/ 0 h 146304"/>
                    <a:gd name="connsiteX4" fmla="*/ 0 w 508407"/>
                    <a:gd name="connsiteY4" fmla="*/ 142646 h 146304"/>
                    <a:gd name="connsiteX0" fmla="*/ 0 w 508407"/>
                    <a:gd name="connsiteY0" fmla="*/ 142646 h 142646"/>
                    <a:gd name="connsiteX1" fmla="*/ 376562 w 508407"/>
                    <a:gd name="connsiteY1" fmla="*/ 136779 h 142646"/>
                    <a:gd name="connsiteX2" fmla="*/ 508407 w 508407"/>
                    <a:gd name="connsiteY2" fmla="*/ 0 h 142646"/>
                    <a:gd name="connsiteX3" fmla="*/ 168250 w 508407"/>
                    <a:gd name="connsiteY3" fmla="*/ 0 h 142646"/>
                    <a:gd name="connsiteX4" fmla="*/ 0 w 508407"/>
                    <a:gd name="connsiteY4" fmla="*/ 142646 h 142646"/>
                    <a:gd name="connsiteX0" fmla="*/ 0 w 506025"/>
                    <a:gd name="connsiteY0" fmla="*/ 137883 h 137883"/>
                    <a:gd name="connsiteX1" fmla="*/ 374180 w 506025"/>
                    <a:gd name="connsiteY1" fmla="*/ 136779 h 137883"/>
                    <a:gd name="connsiteX2" fmla="*/ 506025 w 506025"/>
                    <a:gd name="connsiteY2" fmla="*/ 0 h 137883"/>
                    <a:gd name="connsiteX3" fmla="*/ 165868 w 506025"/>
                    <a:gd name="connsiteY3" fmla="*/ 0 h 137883"/>
                    <a:gd name="connsiteX4" fmla="*/ 0 w 506025"/>
                    <a:gd name="connsiteY4" fmla="*/ 137883 h 13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6025" h="137883">
                      <a:moveTo>
                        <a:pt x="0" y="137883"/>
                      </a:moveTo>
                      <a:lnTo>
                        <a:pt x="374180" y="136779"/>
                      </a:lnTo>
                      <a:lnTo>
                        <a:pt x="506025" y="0"/>
                      </a:lnTo>
                      <a:lnTo>
                        <a:pt x="165868" y="0"/>
                      </a:lnTo>
                      <a:lnTo>
                        <a:pt x="0" y="13788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15" name="Groep 14"/>
            <p:cNvGrpSpPr/>
            <p:nvPr userDrawn="1"/>
          </p:nvGrpSpPr>
          <p:grpSpPr>
            <a:xfrm>
              <a:off x="12487778" y="6003628"/>
              <a:ext cx="1980859" cy="542924"/>
              <a:chOff x="12390702" y="6054428"/>
              <a:chExt cx="1980859" cy="542924"/>
            </a:xfrm>
          </p:grpSpPr>
          <p:sp>
            <p:nvSpPr>
              <p:cNvPr id="42" name="Rechthoek 41"/>
              <p:cNvSpPr/>
              <p:nvPr userDrawn="1"/>
            </p:nvSpPr>
            <p:spPr>
              <a:xfrm>
                <a:off x="12402284" y="6054428"/>
                <a:ext cx="1969277" cy="542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43" name="Rechthoek 42"/>
              <p:cNvSpPr/>
              <p:nvPr userDrawn="1"/>
            </p:nvSpPr>
            <p:spPr>
              <a:xfrm>
                <a:off x="12662053" y="6062530"/>
                <a:ext cx="126829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Change chart type</a:t>
                </a:r>
              </a:p>
            </p:txBody>
          </p:sp>
          <p:sp>
            <p:nvSpPr>
              <p:cNvPr id="44" name="Gelijkbenige driehoek 43"/>
              <p:cNvSpPr/>
              <p:nvPr userDrawn="1"/>
            </p:nvSpPr>
            <p:spPr>
              <a:xfrm rot="5400000">
                <a:off x="14210471" y="6150144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45" name="Afgeronde rechthoek 44"/>
              <p:cNvSpPr/>
              <p:nvPr userDrawn="1"/>
            </p:nvSpPr>
            <p:spPr>
              <a:xfrm>
                <a:off x="12390702" y="6322741"/>
                <a:ext cx="1973675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Edit data</a:t>
                </a:r>
              </a:p>
            </p:txBody>
          </p:sp>
          <p:grpSp>
            <p:nvGrpSpPr>
              <p:cNvPr id="46" name="Groep 45"/>
              <p:cNvGrpSpPr/>
              <p:nvPr userDrawn="1"/>
            </p:nvGrpSpPr>
            <p:grpSpPr>
              <a:xfrm>
                <a:off x="12461788" y="6100226"/>
                <a:ext cx="204691" cy="170001"/>
                <a:chOff x="15171969" y="1587338"/>
                <a:chExt cx="755407" cy="627385"/>
              </a:xfrm>
            </p:grpSpPr>
            <p:sp>
              <p:nvSpPr>
                <p:cNvPr id="63" name="Rechthoek 962"/>
                <p:cNvSpPr/>
                <p:nvPr userDrawn="1"/>
              </p:nvSpPr>
              <p:spPr>
                <a:xfrm>
                  <a:off x="15171969" y="2008934"/>
                  <a:ext cx="755407" cy="205789"/>
                </a:xfrm>
                <a:custGeom>
                  <a:avLst/>
                  <a:gdLst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664132 w 664132"/>
                    <a:gd name="connsiteY2" fmla="*/ 27778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664132"/>
                    <a:gd name="connsiteY0" fmla="*/ 0 h 290487"/>
                    <a:gd name="connsiteX1" fmla="*/ 664132 w 664132"/>
                    <a:gd name="connsiteY1" fmla="*/ 0 h 290487"/>
                    <a:gd name="connsiteX2" fmla="*/ 333932 w 664132"/>
                    <a:gd name="connsiteY2" fmla="*/ 290487 h 290487"/>
                    <a:gd name="connsiteX3" fmla="*/ 0 w 664132"/>
                    <a:gd name="connsiteY3" fmla="*/ 277787 h 290487"/>
                    <a:gd name="connsiteX4" fmla="*/ 0 w 664132"/>
                    <a:gd name="connsiteY4" fmla="*/ 0 h 290487"/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575232 w 664132"/>
                    <a:gd name="connsiteY2" fmla="*/ 27143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708582"/>
                    <a:gd name="connsiteY0" fmla="*/ 0 h 277787"/>
                    <a:gd name="connsiteX1" fmla="*/ 708582 w 708582"/>
                    <a:gd name="connsiteY1" fmla="*/ 31750 h 277787"/>
                    <a:gd name="connsiteX2" fmla="*/ 575232 w 708582"/>
                    <a:gd name="connsiteY2" fmla="*/ 271437 h 277787"/>
                    <a:gd name="connsiteX3" fmla="*/ 0 w 708582"/>
                    <a:gd name="connsiteY3" fmla="*/ 277787 h 277787"/>
                    <a:gd name="connsiteX4" fmla="*/ 0 w 708582"/>
                    <a:gd name="connsiteY4" fmla="*/ 0 h 277787"/>
                    <a:gd name="connsiteX0" fmla="*/ 228600 w 708582"/>
                    <a:gd name="connsiteY0" fmla="*/ 6350 h 246037"/>
                    <a:gd name="connsiteX1" fmla="*/ 708582 w 708582"/>
                    <a:gd name="connsiteY1" fmla="*/ 0 h 246037"/>
                    <a:gd name="connsiteX2" fmla="*/ 575232 w 708582"/>
                    <a:gd name="connsiteY2" fmla="*/ 239687 h 246037"/>
                    <a:gd name="connsiteX3" fmla="*/ 0 w 708582"/>
                    <a:gd name="connsiteY3" fmla="*/ 246037 h 246037"/>
                    <a:gd name="connsiteX4" fmla="*/ 228600 w 708582"/>
                    <a:gd name="connsiteY4" fmla="*/ 6350 h 246037"/>
                    <a:gd name="connsiteX0" fmla="*/ 228600 w 778432"/>
                    <a:gd name="connsiteY0" fmla="*/ 0 h 239687"/>
                    <a:gd name="connsiteX1" fmla="*/ 778432 w 778432"/>
                    <a:gd name="connsiteY1" fmla="*/ 25400 h 239687"/>
                    <a:gd name="connsiteX2" fmla="*/ 575232 w 778432"/>
                    <a:gd name="connsiteY2" fmla="*/ 233337 h 239687"/>
                    <a:gd name="connsiteX3" fmla="*/ 0 w 778432"/>
                    <a:gd name="connsiteY3" fmla="*/ 239687 h 239687"/>
                    <a:gd name="connsiteX4" fmla="*/ 228600 w 778432"/>
                    <a:gd name="connsiteY4" fmla="*/ 0 h 239687"/>
                    <a:gd name="connsiteX0" fmla="*/ 228600 w 778432"/>
                    <a:gd name="connsiteY0" fmla="*/ 0 h 214287"/>
                    <a:gd name="connsiteX1" fmla="*/ 778432 w 778432"/>
                    <a:gd name="connsiteY1" fmla="*/ 0 h 214287"/>
                    <a:gd name="connsiteX2" fmla="*/ 575232 w 778432"/>
                    <a:gd name="connsiteY2" fmla="*/ 207937 h 214287"/>
                    <a:gd name="connsiteX3" fmla="*/ 0 w 778432"/>
                    <a:gd name="connsiteY3" fmla="*/ 214287 h 214287"/>
                    <a:gd name="connsiteX4" fmla="*/ 228600 w 778432"/>
                    <a:gd name="connsiteY4" fmla="*/ 0 h 214287"/>
                    <a:gd name="connsiteX0" fmla="*/ 228600 w 730724"/>
                    <a:gd name="connsiteY0" fmla="*/ 3975 h 218262"/>
                    <a:gd name="connsiteX1" fmla="*/ 730724 w 730724"/>
                    <a:gd name="connsiteY1" fmla="*/ 0 h 218262"/>
                    <a:gd name="connsiteX2" fmla="*/ 575232 w 730724"/>
                    <a:gd name="connsiteY2" fmla="*/ 211912 h 218262"/>
                    <a:gd name="connsiteX3" fmla="*/ 0 w 730724"/>
                    <a:gd name="connsiteY3" fmla="*/ 218262 h 218262"/>
                    <a:gd name="connsiteX4" fmla="*/ 228600 w 730724"/>
                    <a:gd name="connsiteY4" fmla="*/ 3975 h 218262"/>
                    <a:gd name="connsiteX0" fmla="*/ 252454 w 754578"/>
                    <a:gd name="connsiteY0" fmla="*/ 3975 h 211912"/>
                    <a:gd name="connsiteX1" fmla="*/ 754578 w 754578"/>
                    <a:gd name="connsiteY1" fmla="*/ 0 h 211912"/>
                    <a:gd name="connsiteX2" fmla="*/ 599086 w 754578"/>
                    <a:gd name="connsiteY2" fmla="*/ 211912 h 211912"/>
                    <a:gd name="connsiteX3" fmla="*/ 0 w 754578"/>
                    <a:gd name="connsiteY3" fmla="*/ 210311 h 211912"/>
                    <a:gd name="connsiteX4" fmla="*/ 252454 w 754578"/>
                    <a:gd name="connsiteY4" fmla="*/ 3975 h 211912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599086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754578"/>
                    <a:gd name="connsiteY0" fmla="*/ 0 h 223840"/>
                    <a:gd name="connsiteX1" fmla="*/ 754578 w 754578"/>
                    <a:gd name="connsiteY1" fmla="*/ 7952 h 223840"/>
                    <a:gd name="connsiteX2" fmla="*/ 654745 w 754578"/>
                    <a:gd name="connsiteY2" fmla="*/ 223840 h 223840"/>
                    <a:gd name="connsiteX3" fmla="*/ 0 w 754578"/>
                    <a:gd name="connsiteY3" fmla="*/ 218263 h 223840"/>
                    <a:gd name="connsiteX4" fmla="*/ 172941 w 754578"/>
                    <a:gd name="connsiteY4" fmla="*/ 0 h 223840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646793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818189"/>
                    <a:gd name="connsiteY0" fmla="*/ 0 h 219864"/>
                    <a:gd name="connsiteX1" fmla="*/ 818189 w 818189"/>
                    <a:gd name="connsiteY1" fmla="*/ 31806 h 219864"/>
                    <a:gd name="connsiteX2" fmla="*/ 646793 w 818189"/>
                    <a:gd name="connsiteY2" fmla="*/ 219864 h 219864"/>
                    <a:gd name="connsiteX3" fmla="*/ 0 w 818189"/>
                    <a:gd name="connsiteY3" fmla="*/ 218263 h 219864"/>
                    <a:gd name="connsiteX4" fmla="*/ 172941 w 818189"/>
                    <a:gd name="connsiteY4" fmla="*/ 0 h 219864"/>
                    <a:gd name="connsiteX0" fmla="*/ 172941 w 806262"/>
                    <a:gd name="connsiteY0" fmla="*/ 0 h 219864"/>
                    <a:gd name="connsiteX1" fmla="*/ 806262 w 806262"/>
                    <a:gd name="connsiteY1" fmla="*/ 11928 h 219864"/>
                    <a:gd name="connsiteX2" fmla="*/ 646793 w 806262"/>
                    <a:gd name="connsiteY2" fmla="*/ 219864 h 219864"/>
                    <a:gd name="connsiteX3" fmla="*/ 0 w 806262"/>
                    <a:gd name="connsiteY3" fmla="*/ 218263 h 219864"/>
                    <a:gd name="connsiteX4" fmla="*/ 172941 w 806262"/>
                    <a:gd name="connsiteY4" fmla="*/ 0 h 219864"/>
                    <a:gd name="connsiteX0" fmla="*/ 172941 w 798310"/>
                    <a:gd name="connsiteY0" fmla="*/ 0 h 219864"/>
                    <a:gd name="connsiteX1" fmla="*/ 798310 w 798310"/>
                    <a:gd name="connsiteY1" fmla="*/ 15903 h 219864"/>
                    <a:gd name="connsiteX2" fmla="*/ 646793 w 798310"/>
                    <a:gd name="connsiteY2" fmla="*/ 219864 h 219864"/>
                    <a:gd name="connsiteX3" fmla="*/ 0 w 798310"/>
                    <a:gd name="connsiteY3" fmla="*/ 218263 h 219864"/>
                    <a:gd name="connsiteX4" fmla="*/ 172941 w 798310"/>
                    <a:gd name="connsiteY4" fmla="*/ 0 h 219864"/>
                    <a:gd name="connsiteX0" fmla="*/ 172941 w 798310"/>
                    <a:gd name="connsiteY0" fmla="*/ 0 h 259620"/>
                    <a:gd name="connsiteX1" fmla="*/ 798310 w 798310"/>
                    <a:gd name="connsiteY1" fmla="*/ 15903 h 259620"/>
                    <a:gd name="connsiteX2" fmla="*/ 614988 w 798310"/>
                    <a:gd name="connsiteY2" fmla="*/ 259620 h 259620"/>
                    <a:gd name="connsiteX3" fmla="*/ 0 w 798310"/>
                    <a:gd name="connsiteY3" fmla="*/ 218263 h 259620"/>
                    <a:gd name="connsiteX4" fmla="*/ 172941 w 798310"/>
                    <a:gd name="connsiteY4" fmla="*/ 0 h 259620"/>
                    <a:gd name="connsiteX0" fmla="*/ 188843 w 814212"/>
                    <a:gd name="connsiteY0" fmla="*/ 0 h 259620"/>
                    <a:gd name="connsiteX1" fmla="*/ 814212 w 814212"/>
                    <a:gd name="connsiteY1" fmla="*/ 15903 h 259620"/>
                    <a:gd name="connsiteX2" fmla="*/ 630890 w 814212"/>
                    <a:gd name="connsiteY2" fmla="*/ 259620 h 259620"/>
                    <a:gd name="connsiteX3" fmla="*/ 0 w 814212"/>
                    <a:gd name="connsiteY3" fmla="*/ 254043 h 259620"/>
                    <a:gd name="connsiteX4" fmla="*/ 188843 w 814212"/>
                    <a:gd name="connsiteY4" fmla="*/ 0 h 259620"/>
                    <a:gd name="connsiteX0" fmla="*/ 208721 w 834090"/>
                    <a:gd name="connsiteY0" fmla="*/ 0 h 259620"/>
                    <a:gd name="connsiteX1" fmla="*/ 834090 w 834090"/>
                    <a:gd name="connsiteY1" fmla="*/ 15903 h 259620"/>
                    <a:gd name="connsiteX2" fmla="*/ 650768 w 834090"/>
                    <a:gd name="connsiteY2" fmla="*/ 259620 h 259620"/>
                    <a:gd name="connsiteX3" fmla="*/ 0 w 834090"/>
                    <a:gd name="connsiteY3" fmla="*/ 254043 h 259620"/>
                    <a:gd name="connsiteX4" fmla="*/ 208721 w 834090"/>
                    <a:gd name="connsiteY4" fmla="*/ 0 h 259620"/>
                    <a:gd name="connsiteX0" fmla="*/ 268356 w 893725"/>
                    <a:gd name="connsiteY0" fmla="*/ 0 h 259620"/>
                    <a:gd name="connsiteX1" fmla="*/ 893725 w 893725"/>
                    <a:gd name="connsiteY1" fmla="*/ 15903 h 259620"/>
                    <a:gd name="connsiteX2" fmla="*/ 710403 w 893725"/>
                    <a:gd name="connsiteY2" fmla="*/ 259620 h 259620"/>
                    <a:gd name="connsiteX3" fmla="*/ 0 w 893725"/>
                    <a:gd name="connsiteY3" fmla="*/ 254043 h 259620"/>
                    <a:gd name="connsiteX4" fmla="*/ 268356 w 893725"/>
                    <a:gd name="connsiteY4" fmla="*/ 0 h 259620"/>
                    <a:gd name="connsiteX0" fmla="*/ 260405 w 885774"/>
                    <a:gd name="connsiteY0" fmla="*/ 0 h 259620"/>
                    <a:gd name="connsiteX1" fmla="*/ 885774 w 885774"/>
                    <a:gd name="connsiteY1" fmla="*/ 15903 h 259620"/>
                    <a:gd name="connsiteX2" fmla="*/ 702452 w 885774"/>
                    <a:gd name="connsiteY2" fmla="*/ 259620 h 259620"/>
                    <a:gd name="connsiteX3" fmla="*/ 0 w 885774"/>
                    <a:gd name="connsiteY3" fmla="*/ 254043 h 259620"/>
                    <a:gd name="connsiteX4" fmla="*/ 260405 w 885774"/>
                    <a:gd name="connsiteY4" fmla="*/ 0 h 259620"/>
                    <a:gd name="connsiteX0" fmla="*/ 220648 w 885774"/>
                    <a:gd name="connsiteY0" fmla="*/ 0 h 243717"/>
                    <a:gd name="connsiteX1" fmla="*/ 885774 w 885774"/>
                    <a:gd name="connsiteY1" fmla="*/ 0 h 243717"/>
                    <a:gd name="connsiteX2" fmla="*/ 702452 w 885774"/>
                    <a:gd name="connsiteY2" fmla="*/ 243717 h 243717"/>
                    <a:gd name="connsiteX3" fmla="*/ 0 w 885774"/>
                    <a:gd name="connsiteY3" fmla="*/ 238140 h 243717"/>
                    <a:gd name="connsiteX4" fmla="*/ 220648 w 885774"/>
                    <a:gd name="connsiteY4" fmla="*/ 0 h 24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5774" h="243717">
                      <a:moveTo>
                        <a:pt x="220648" y="0"/>
                      </a:moveTo>
                      <a:lnTo>
                        <a:pt x="885774" y="0"/>
                      </a:lnTo>
                      <a:lnTo>
                        <a:pt x="702452" y="243717"/>
                      </a:lnTo>
                      <a:lnTo>
                        <a:pt x="0" y="238140"/>
                      </a:lnTo>
                      <a:lnTo>
                        <a:pt x="220648" y="0"/>
                      </a:lnTo>
                      <a:close/>
                    </a:path>
                  </a:pathLst>
                </a:custGeom>
                <a:solidFill>
                  <a:srgbClr val="FFFFFF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31750"/>
                </a:effectLst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64" name="Groep 63"/>
                <p:cNvGrpSpPr/>
                <p:nvPr userDrawn="1"/>
              </p:nvGrpSpPr>
              <p:grpSpPr>
                <a:xfrm>
                  <a:off x="15281106" y="1587338"/>
                  <a:ext cx="511775" cy="560304"/>
                  <a:chOff x="10604642" y="969717"/>
                  <a:chExt cx="1290643" cy="1427163"/>
                </a:xfrm>
              </p:grpSpPr>
              <p:grpSp>
                <p:nvGrpSpPr>
                  <p:cNvPr id="65" name="Group 879"/>
                  <p:cNvGrpSpPr>
                    <a:grpSpLocks noChangeAspect="1"/>
                  </p:cNvGrpSpPr>
                  <p:nvPr userDrawn="1"/>
                </p:nvGrpSpPr>
                <p:grpSpPr bwMode="auto">
                  <a:xfrm>
                    <a:off x="10604642" y="969717"/>
                    <a:ext cx="1290643" cy="1427163"/>
                    <a:chOff x="4798" y="1515"/>
                    <a:chExt cx="813" cy="899"/>
                  </a:xfrm>
                </p:grpSpPr>
                <p:sp>
                  <p:nvSpPr>
                    <p:cNvPr id="67" name="Freeform 886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269" y="1515"/>
                      <a:ext cx="71" cy="898"/>
                    </a:xfrm>
                    <a:custGeom>
                      <a:avLst/>
                      <a:gdLst>
                        <a:gd name="T0" fmla="*/ 282 w 282"/>
                        <a:gd name="T1" fmla="*/ 0 h 3595"/>
                        <a:gd name="T2" fmla="*/ 282 w 282"/>
                        <a:gd name="T3" fmla="*/ 3138 h 3595"/>
                        <a:gd name="T4" fmla="*/ 0 w 282"/>
                        <a:gd name="T5" fmla="*/ 3595 h 3595"/>
                        <a:gd name="T6" fmla="*/ 0 w 282"/>
                        <a:gd name="T7" fmla="*/ 285 h 3595"/>
                        <a:gd name="T8" fmla="*/ 282 w 282"/>
                        <a:gd name="T9" fmla="*/ 0 h 3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2" h="3595">
                          <a:moveTo>
                            <a:pt x="282" y="0"/>
                          </a:moveTo>
                          <a:lnTo>
                            <a:pt x="282" y="3138"/>
                          </a:lnTo>
                          <a:lnTo>
                            <a:pt x="0" y="3595"/>
                          </a:lnTo>
                          <a:lnTo>
                            <a:pt x="0" y="285"/>
                          </a:lnTo>
                          <a:lnTo>
                            <a:pt x="282" y="0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8" name="Rectangle 880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515"/>
                      <a:ext cx="813" cy="899"/>
                    </a:xfrm>
                    <a:prstGeom prst="rect">
                      <a:avLst/>
                    </a:prstGeom>
                    <a:noFill/>
                    <a:ln w="0">
                      <a:noFill/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9" name="Rectangle 881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857"/>
                      <a:ext cx="228" cy="55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2060"/>
                        </a:gs>
                        <a:gs pos="100000">
                          <a:srgbClr val="1929FF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0" name="Freeform 882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4798" y="1771"/>
                      <a:ext cx="314" cy="86"/>
                    </a:xfrm>
                    <a:custGeom>
                      <a:avLst/>
                      <a:gdLst>
                        <a:gd name="T0" fmla="*/ 411 w 1255"/>
                        <a:gd name="T1" fmla="*/ 0 h 342"/>
                        <a:gd name="T2" fmla="*/ 1255 w 1255"/>
                        <a:gd name="T3" fmla="*/ 0 h 342"/>
                        <a:gd name="T4" fmla="*/ 913 w 1255"/>
                        <a:gd name="T5" fmla="*/ 342 h 342"/>
                        <a:gd name="T6" fmla="*/ 0 w 1255"/>
                        <a:gd name="T7" fmla="*/ 342 h 342"/>
                        <a:gd name="T8" fmla="*/ 411 w 1255"/>
                        <a:gd name="T9" fmla="*/ 0 h 3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55" h="342">
                          <a:moveTo>
                            <a:pt x="411" y="0"/>
                          </a:moveTo>
                          <a:lnTo>
                            <a:pt x="1255" y="0"/>
                          </a:lnTo>
                          <a:lnTo>
                            <a:pt x="913" y="342"/>
                          </a:lnTo>
                          <a:lnTo>
                            <a:pt x="0" y="342"/>
                          </a:lnTo>
                          <a:lnTo>
                            <a:pt x="411" y="0"/>
                          </a:lnTo>
                          <a:close/>
                        </a:path>
                      </a:pathLst>
                    </a:custGeom>
                    <a:solidFill>
                      <a:srgbClr val="0039AC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1" name="Freeform 883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26" y="1771"/>
                      <a:ext cx="85" cy="642"/>
                    </a:xfrm>
                    <a:custGeom>
                      <a:avLst/>
                      <a:gdLst>
                        <a:gd name="T0" fmla="*/ 342 w 342"/>
                        <a:gd name="T1" fmla="*/ 0 h 2568"/>
                        <a:gd name="T2" fmla="*/ 342 w 342"/>
                        <a:gd name="T3" fmla="*/ 2111 h 2568"/>
                        <a:gd name="T4" fmla="*/ 0 w 342"/>
                        <a:gd name="T5" fmla="*/ 2568 h 2568"/>
                        <a:gd name="T6" fmla="*/ 0 w 342"/>
                        <a:gd name="T7" fmla="*/ 342 h 2568"/>
                        <a:gd name="T8" fmla="*/ 342 w 342"/>
                        <a:gd name="T9" fmla="*/ 0 h 25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568">
                          <a:moveTo>
                            <a:pt x="342" y="0"/>
                          </a:moveTo>
                          <a:lnTo>
                            <a:pt x="342" y="2111"/>
                          </a:lnTo>
                          <a:lnTo>
                            <a:pt x="0" y="2568"/>
                          </a:lnTo>
                          <a:lnTo>
                            <a:pt x="0" y="342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000075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2" name="Freeform 884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54" y="1515"/>
                      <a:ext cx="286" cy="72"/>
                    </a:xfrm>
                    <a:custGeom>
                      <a:avLst/>
                      <a:gdLst>
                        <a:gd name="T0" fmla="*/ 318 w 1140"/>
                        <a:gd name="T1" fmla="*/ 0 h 289"/>
                        <a:gd name="T2" fmla="*/ 1140 w 1140"/>
                        <a:gd name="T3" fmla="*/ 0 h 289"/>
                        <a:gd name="T4" fmla="*/ 855 w 1140"/>
                        <a:gd name="T5" fmla="*/ 289 h 289"/>
                        <a:gd name="T6" fmla="*/ 0 w 1140"/>
                        <a:gd name="T7" fmla="*/ 289 h 289"/>
                        <a:gd name="T8" fmla="*/ 318 w 1140"/>
                        <a:gd name="T9" fmla="*/ 0 h 2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40" h="289">
                          <a:moveTo>
                            <a:pt x="318" y="0"/>
                          </a:moveTo>
                          <a:lnTo>
                            <a:pt x="1140" y="0"/>
                          </a:lnTo>
                          <a:lnTo>
                            <a:pt x="855" y="289"/>
                          </a:lnTo>
                          <a:lnTo>
                            <a:pt x="0" y="289"/>
                          </a:lnTo>
                          <a:lnTo>
                            <a:pt x="318" y="0"/>
                          </a:lnTo>
                          <a:close/>
                        </a:path>
                      </a:pathLst>
                    </a:custGeom>
                    <a:solidFill>
                      <a:srgbClr val="EEFF26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3" name="Rectangle 885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054" y="1587"/>
                      <a:ext cx="215" cy="82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4" name="Rectangle 887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298" y="1771"/>
                      <a:ext cx="228" cy="64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B80004"/>
                        </a:gs>
                        <a:gs pos="100000">
                          <a:srgbClr val="FF00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5" name="Freeform 888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526" y="1686"/>
                      <a:ext cx="85" cy="727"/>
                    </a:xfrm>
                    <a:custGeom>
                      <a:avLst/>
                      <a:gdLst>
                        <a:gd name="T0" fmla="*/ 342 w 342"/>
                        <a:gd name="T1" fmla="*/ 0 h 2911"/>
                        <a:gd name="T2" fmla="*/ 342 w 342"/>
                        <a:gd name="T3" fmla="*/ 2477 h 2911"/>
                        <a:gd name="T4" fmla="*/ 0 w 342"/>
                        <a:gd name="T5" fmla="*/ 2911 h 2911"/>
                        <a:gd name="T6" fmla="*/ 0 w 342"/>
                        <a:gd name="T7" fmla="*/ 334 h 2911"/>
                        <a:gd name="T8" fmla="*/ 342 w 342"/>
                        <a:gd name="T9" fmla="*/ 0 h 29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911">
                          <a:moveTo>
                            <a:pt x="342" y="0"/>
                          </a:moveTo>
                          <a:lnTo>
                            <a:pt x="342" y="2477"/>
                          </a:lnTo>
                          <a:lnTo>
                            <a:pt x="0" y="2911"/>
                          </a:lnTo>
                          <a:lnTo>
                            <a:pt x="0" y="334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C2001B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6" name="Vrije vorm 65"/>
                  <p:cNvSpPr/>
                  <p:nvPr userDrawn="1"/>
                </p:nvSpPr>
                <p:spPr>
                  <a:xfrm>
                    <a:off x="11389225" y="1241176"/>
                    <a:ext cx="506025" cy="137883"/>
                  </a:xfrm>
                  <a:custGeom>
                    <a:avLst/>
                    <a:gdLst>
                      <a:gd name="connsiteX0" fmla="*/ 0 w 508407"/>
                      <a:gd name="connsiteY0" fmla="*/ 142646 h 146304"/>
                      <a:gd name="connsiteX1" fmla="*/ 369418 w 508407"/>
                      <a:gd name="connsiteY1" fmla="*/ 146304 h 146304"/>
                      <a:gd name="connsiteX2" fmla="*/ 508407 w 508407"/>
                      <a:gd name="connsiteY2" fmla="*/ 0 h 146304"/>
                      <a:gd name="connsiteX3" fmla="*/ 168250 w 508407"/>
                      <a:gd name="connsiteY3" fmla="*/ 0 h 146304"/>
                      <a:gd name="connsiteX4" fmla="*/ 0 w 508407"/>
                      <a:gd name="connsiteY4" fmla="*/ 142646 h 146304"/>
                      <a:gd name="connsiteX0" fmla="*/ 0 w 508407"/>
                      <a:gd name="connsiteY0" fmla="*/ 142646 h 142646"/>
                      <a:gd name="connsiteX1" fmla="*/ 376562 w 508407"/>
                      <a:gd name="connsiteY1" fmla="*/ 136779 h 142646"/>
                      <a:gd name="connsiteX2" fmla="*/ 508407 w 508407"/>
                      <a:gd name="connsiteY2" fmla="*/ 0 h 142646"/>
                      <a:gd name="connsiteX3" fmla="*/ 168250 w 508407"/>
                      <a:gd name="connsiteY3" fmla="*/ 0 h 142646"/>
                      <a:gd name="connsiteX4" fmla="*/ 0 w 508407"/>
                      <a:gd name="connsiteY4" fmla="*/ 142646 h 142646"/>
                      <a:gd name="connsiteX0" fmla="*/ 0 w 506025"/>
                      <a:gd name="connsiteY0" fmla="*/ 137883 h 137883"/>
                      <a:gd name="connsiteX1" fmla="*/ 374180 w 506025"/>
                      <a:gd name="connsiteY1" fmla="*/ 136779 h 137883"/>
                      <a:gd name="connsiteX2" fmla="*/ 506025 w 506025"/>
                      <a:gd name="connsiteY2" fmla="*/ 0 h 137883"/>
                      <a:gd name="connsiteX3" fmla="*/ 165868 w 506025"/>
                      <a:gd name="connsiteY3" fmla="*/ 0 h 137883"/>
                      <a:gd name="connsiteX4" fmla="*/ 0 w 506025"/>
                      <a:gd name="connsiteY4" fmla="*/ 137883 h 137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6025" h="137883">
                        <a:moveTo>
                          <a:pt x="0" y="137883"/>
                        </a:moveTo>
                        <a:lnTo>
                          <a:pt x="374180" y="136779"/>
                        </a:lnTo>
                        <a:lnTo>
                          <a:pt x="506025" y="0"/>
                        </a:lnTo>
                        <a:lnTo>
                          <a:pt x="165868" y="0"/>
                        </a:lnTo>
                        <a:lnTo>
                          <a:pt x="0" y="13788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sz="1600" kern="0">
                      <a:solidFill>
                        <a:srgbClr val="FFFFFF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47" name="Groep 46"/>
              <p:cNvGrpSpPr/>
              <p:nvPr userDrawn="1"/>
            </p:nvGrpSpPr>
            <p:grpSpPr>
              <a:xfrm>
                <a:off x="12468521" y="6356844"/>
                <a:ext cx="133446" cy="114786"/>
                <a:chOff x="14587469" y="6356844"/>
                <a:chExt cx="133446" cy="114786"/>
              </a:xfrm>
            </p:grpSpPr>
            <p:sp>
              <p:nvSpPr>
                <p:cNvPr id="53" name="Rectangle 6"/>
                <p:cNvSpPr>
                  <a:spLocks noChangeArrowheads="1"/>
                </p:cNvSpPr>
                <p:nvPr userDrawn="1"/>
              </p:nvSpPr>
              <p:spPr bwMode="auto">
                <a:xfrm>
                  <a:off x="14588703" y="6379233"/>
                  <a:ext cx="130780" cy="91699"/>
                </a:xfrm>
                <a:prstGeom prst="rect">
                  <a:avLst/>
                </a:prstGeom>
                <a:solidFill>
                  <a:srgbClr val="F2FAFF"/>
                </a:solidFill>
                <a:ln w="0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tangle 15"/>
                <p:cNvSpPr>
                  <a:spLocks noChangeArrowheads="1"/>
                </p:cNvSpPr>
                <p:nvPr userDrawn="1"/>
              </p:nvSpPr>
              <p:spPr bwMode="auto">
                <a:xfrm>
                  <a:off x="14587469" y="6423761"/>
                  <a:ext cx="131076" cy="1446"/>
                </a:xfrm>
                <a:prstGeom prst="rect">
                  <a:avLst/>
                </a:prstGeom>
                <a:gradFill flip="none" rotWithShape="1">
                  <a:gsLst>
                    <a:gs pos="20000">
                      <a:srgbClr val="0039AC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Freeform 14"/>
                <p:cNvSpPr>
                  <a:spLocks noEditPoints="1"/>
                </p:cNvSpPr>
                <p:nvPr userDrawn="1"/>
              </p:nvSpPr>
              <p:spPr bwMode="auto">
                <a:xfrm>
                  <a:off x="14588901" y="6356844"/>
                  <a:ext cx="132014" cy="114786"/>
                </a:xfrm>
                <a:custGeom>
                  <a:avLst/>
                  <a:gdLst>
                    <a:gd name="T0" fmla="*/ 48 w 5347"/>
                    <a:gd name="T1" fmla="*/ 48 h 4605"/>
                    <a:gd name="T2" fmla="*/ 48 w 5347"/>
                    <a:gd name="T3" fmla="*/ 4557 h 4605"/>
                    <a:gd name="T4" fmla="*/ 5299 w 5347"/>
                    <a:gd name="T5" fmla="*/ 4557 h 4605"/>
                    <a:gd name="T6" fmla="*/ 5299 w 5347"/>
                    <a:gd name="T7" fmla="*/ 48 h 4605"/>
                    <a:gd name="T8" fmla="*/ 48 w 5347"/>
                    <a:gd name="T9" fmla="*/ 48 h 4605"/>
                    <a:gd name="T10" fmla="*/ 0 w 5347"/>
                    <a:gd name="T11" fmla="*/ 0 h 4605"/>
                    <a:gd name="T12" fmla="*/ 5347 w 5347"/>
                    <a:gd name="T13" fmla="*/ 0 h 4605"/>
                    <a:gd name="T14" fmla="*/ 5347 w 5347"/>
                    <a:gd name="T15" fmla="*/ 4605 h 4605"/>
                    <a:gd name="T16" fmla="*/ 0 w 5347"/>
                    <a:gd name="T17" fmla="*/ 4605 h 4605"/>
                    <a:gd name="T18" fmla="*/ 0 w 5347"/>
                    <a:gd name="T19" fmla="*/ 0 h 4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47" h="4605">
                      <a:moveTo>
                        <a:pt x="48" y="48"/>
                      </a:moveTo>
                      <a:lnTo>
                        <a:pt x="48" y="4557"/>
                      </a:lnTo>
                      <a:lnTo>
                        <a:pt x="5299" y="4557"/>
                      </a:lnTo>
                      <a:lnTo>
                        <a:pt x="5299" y="48"/>
                      </a:lnTo>
                      <a:lnTo>
                        <a:pt x="48" y="48"/>
                      </a:lnTo>
                      <a:close/>
                      <a:moveTo>
                        <a:pt x="0" y="0"/>
                      </a:moveTo>
                      <a:lnTo>
                        <a:pt x="5347" y="0"/>
                      </a:lnTo>
                      <a:lnTo>
                        <a:pt x="5347" y="4605"/>
                      </a:lnTo>
                      <a:lnTo>
                        <a:pt x="0" y="46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E5D88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56" name="Rechte verbindingslijn 55"/>
                <p:cNvCxnSpPr/>
                <p:nvPr userDrawn="1"/>
              </p:nvCxnSpPr>
              <p:spPr>
                <a:xfrm flipH="1">
                  <a:off x="14654334" y="6382168"/>
                  <a:ext cx="162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echte verbindingslijn 56"/>
                <p:cNvCxnSpPr/>
                <p:nvPr userDrawn="1"/>
              </p:nvCxnSpPr>
              <p:spPr>
                <a:xfrm>
                  <a:off x="14689188" y="6382168"/>
                  <a:ext cx="0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echte verbindingslijn 57"/>
                <p:cNvCxnSpPr/>
                <p:nvPr userDrawn="1"/>
              </p:nvCxnSpPr>
              <p:spPr>
                <a:xfrm>
                  <a:off x="14619892" y="6382040"/>
                  <a:ext cx="0" cy="8577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echte verbindingslijn 58"/>
                <p:cNvCxnSpPr/>
                <p:nvPr userDrawn="1"/>
              </p:nvCxnSpPr>
              <p:spPr>
                <a:xfrm flipH="1">
                  <a:off x="14593115" y="6400164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Rechte verbindingslijn 59"/>
                <p:cNvCxnSpPr/>
                <p:nvPr userDrawn="1"/>
              </p:nvCxnSpPr>
              <p:spPr>
                <a:xfrm flipH="1">
                  <a:off x="14593115" y="6423860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Rechte verbindingslijn 60"/>
                <p:cNvCxnSpPr/>
                <p:nvPr userDrawn="1"/>
              </p:nvCxnSpPr>
              <p:spPr>
                <a:xfrm flipH="1">
                  <a:off x="14593115" y="6447556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Rectangle 13"/>
                <p:cNvSpPr>
                  <a:spLocks noChangeArrowheads="1"/>
                </p:cNvSpPr>
                <p:nvPr userDrawn="1"/>
              </p:nvSpPr>
              <p:spPr bwMode="auto">
                <a:xfrm>
                  <a:off x="14590283" y="6359138"/>
                  <a:ext cx="128657" cy="1934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1929FF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48" name="Groep 47"/>
              <p:cNvGrpSpPr/>
              <p:nvPr userDrawn="1"/>
            </p:nvGrpSpPr>
            <p:grpSpPr>
              <a:xfrm>
                <a:off x="12529899" y="6421402"/>
                <a:ext cx="97399" cy="97399"/>
                <a:chOff x="14546483" y="5323041"/>
                <a:chExt cx="242460" cy="242460"/>
              </a:xfrm>
            </p:grpSpPr>
            <p:sp>
              <p:nvSpPr>
                <p:cNvPr id="49" name="Rechthoek 48"/>
                <p:cNvSpPr/>
                <p:nvPr userDrawn="1"/>
              </p:nvSpPr>
              <p:spPr>
                <a:xfrm>
                  <a:off x="14546483" y="5323041"/>
                  <a:ext cx="242460" cy="24246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0A4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50" name="Groep 49"/>
                <p:cNvGrpSpPr/>
                <p:nvPr userDrawn="1"/>
              </p:nvGrpSpPr>
              <p:grpSpPr>
                <a:xfrm>
                  <a:off x="14568035" y="5357790"/>
                  <a:ext cx="199836" cy="175225"/>
                  <a:chOff x="14559757" y="5349611"/>
                  <a:chExt cx="216392" cy="191641"/>
                </a:xfrm>
              </p:grpSpPr>
              <p:sp>
                <p:nvSpPr>
                  <p:cNvPr id="51" name="Parallellogram 50"/>
                  <p:cNvSpPr/>
                  <p:nvPr userDrawn="1"/>
                </p:nvSpPr>
                <p:spPr>
                  <a:xfrm>
                    <a:off x="14559757" y="5369222"/>
                    <a:ext cx="214316" cy="147762"/>
                  </a:xfrm>
                  <a:prstGeom prst="parallelogram">
                    <a:avLst>
                      <a:gd name="adj" fmla="val 93909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52" name="Parallellogram 51"/>
                  <p:cNvSpPr/>
                  <p:nvPr userDrawn="1"/>
                </p:nvSpPr>
                <p:spPr>
                  <a:xfrm flipH="1">
                    <a:off x="14561833" y="5349611"/>
                    <a:ext cx="214316" cy="191641"/>
                  </a:xfrm>
                  <a:prstGeom prst="parallelogram">
                    <a:avLst>
                      <a:gd name="adj" fmla="val 68946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sp>
          <p:nvSpPr>
            <p:cNvPr id="17" name="Rechthoek 16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CHART</a:t>
              </a:r>
            </a:p>
          </p:txBody>
        </p:sp>
        <p:sp>
          <p:nvSpPr>
            <p:cNvPr id="25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 chart</a:t>
              </a:r>
            </a:p>
          </p:txBody>
        </p:sp>
        <p:sp>
          <p:nvSpPr>
            <p:cNvPr id="26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graph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7" name="Ovaal 26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28" name="Ovaal 27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29" name="Rechte verbindingslijn 28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30" name="Rechte verbindingslijn 29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31" name="Rechte verbindingslijn 30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sp>
          <p:nvSpPr>
            <p:cNvPr id="32" name="Tekstvak 33"/>
            <p:cNvSpPr txBox="1"/>
            <p:nvPr userDrawn="1"/>
          </p:nvSpPr>
          <p:spPr>
            <a:xfrm>
              <a:off x="12479311" y="5259838"/>
              <a:ext cx="2588841" cy="447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chart,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‘Edit data’</a:t>
              </a:r>
            </a:p>
          </p:txBody>
        </p:sp>
        <p:cxnSp>
          <p:nvCxnSpPr>
            <p:cNvPr id="33" name="Rechte verbindingslijn 32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34" name="Groep 33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38" name="Afgeronde rechthoek 37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40" name="Rechte verbindingslijn 39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Gelijkbenige driehoek 40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Rechthoek 34"/>
            <p:cNvSpPr/>
            <p:nvPr userDrawn="1"/>
          </p:nvSpPr>
          <p:spPr>
            <a:xfrm>
              <a:off x="12483705" y="4856599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EDIT CHART</a:t>
              </a:r>
            </a:p>
          </p:txBody>
        </p:sp>
        <p:cxnSp>
          <p:nvCxnSpPr>
            <p:cNvPr id="36" name="Rechte verbindingslijn 35"/>
            <p:cNvCxnSpPr/>
            <p:nvPr userDrawn="1"/>
          </p:nvCxnSpPr>
          <p:spPr>
            <a:xfrm>
              <a:off x="12487778" y="5145063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37" name="Picture 3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4186" y="6395104"/>
              <a:ext cx="158644" cy="2564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0" name="Afbeelding 8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91" name="Rechte verbindingslijn 90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5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2DFF-0208-4506-A375-8DCEF45CA7AE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6" name="Tijdelijke aanduiding voor grafiek 15"/>
          <p:cNvSpPr>
            <a:spLocks noGrp="1"/>
          </p:cNvSpPr>
          <p:nvPr>
            <p:ph type="chart" sz="quarter" idx="13" hasCustomPrompt="1"/>
          </p:nvPr>
        </p:nvSpPr>
        <p:spPr>
          <a:xfrm>
            <a:off x="649705" y="2105526"/>
            <a:ext cx="10875159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21" name="Tijdelijke aanduiding voor verticale tekst 2"/>
          <p:cNvSpPr>
            <a:spLocks noGrp="1"/>
          </p:cNvSpPr>
          <p:nvPr>
            <p:ph type="body" orient="vert" idx="24" hasCustomPrompt="1"/>
          </p:nvPr>
        </p:nvSpPr>
        <p:spPr>
          <a:xfrm>
            <a:off x="649292" y="1529508"/>
            <a:ext cx="10875960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grpSp>
        <p:nvGrpSpPr>
          <p:cNvPr id="10" name="Instruction Chart &amp; Edit"/>
          <p:cNvGrpSpPr/>
          <p:nvPr userDrawn="1"/>
        </p:nvGrpSpPr>
        <p:grpSpPr>
          <a:xfrm>
            <a:off x="12336914" y="-5444"/>
            <a:ext cx="2697278" cy="6868888"/>
            <a:chOff x="12382788" y="-5444"/>
            <a:chExt cx="2697278" cy="6868888"/>
          </a:xfrm>
        </p:grpSpPr>
        <p:grpSp>
          <p:nvGrpSpPr>
            <p:cNvPr id="11" name="Groep 10"/>
            <p:cNvGrpSpPr/>
            <p:nvPr userDrawn="1"/>
          </p:nvGrpSpPr>
          <p:grpSpPr>
            <a:xfrm>
              <a:off x="12382788" y="1480224"/>
              <a:ext cx="689983" cy="573048"/>
              <a:chOff x="15171969" y="1587338"/>
              <a:chExt cx="755407" cy="627385"/>
            </a:xfrm>
          </p:grpSpPr>
          <p:sp>
            <p:nvSpPr>
              <p:cNvPr id="70" name="Rechthoek 962"/>
              <p:cNvSpPr/>
              <p:nvPr userDrawn="1"/>
            </p:nvSpPr>
            <p:spPr>
              <a:xfrm>
                <a:off x="15171969" y="2008934"/>
                <a:ext cx="755407" cy="205789"/>
              </a:xfrm>
              <a:custGeom>
                <a:avLst/>
                <a:gdLst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664132 w 664132"/>
                  <a:gd name="connsiteY2" fmla="*/ 27778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664132"/>
                  <a:gd name="connsiteY0" fmla="*/ 0 h 290487"/>
                  <a:gd name="connsiteX1" fmla="*/ 664132 w 664132"/>
                  <a:gd name="connsiteY1" fmla="*/ 0 h 290487"/>
                  <a:gd name="connsiteX2" fmla="*/ 333932 w 664132"/>
                  <a:gd name="connsiteY2" fmla="*/ 290487 h 290487"/>
                  <a:gd name="connsiteX3" fmla="*/ 0 w 664132"/>
                  <a:gd name="connsiteY3" fmla="*/ 277787 h 290487"/>
                  <a:gd name="connsiteX4" fmla="*/ 0 w 664132"/>
                  <a:gd name="connsiteY4" fmla="*/ 0 h 290487"/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575232 w 664132"/>
                  <a:gd name="connsiteY2" fmla="*/ 27143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708582"/>
                  <a:gd name="connsiteY0" fmla="*/ 0 h 277787"/>
                  <a:gd name="connsiteX1" fmla="*/ 708582 w 708582"/>
                  <a:gd name="connsiteY1" fmla="*/ 31750 h 277787"/>
                  <a:gd name="connsiteX2" fmla="*/ 575232 w 708582"/>
                  <a:gd name="connsiteY2" fmla="*/ 271437 h 277787"/>
                  <a:gd name="connsiteX3" fmla="*/ 0 w 708582"/>
                  <a:gd name="connsiteY3" fmla="*/ 277787 h 277787"/>
                  <a:gd name="connsiteX4" fmla="*/ 0 w 708582"/>
                  <a:gd name="connsiteY4" fmla="*/ 0 h 277787"/>
                  <a:gd name="connsiteX0" fmla="*/ 228600 w 708582"/>
                  <a:gd name="connsiteY0" fmla="*/ 6350 h 246037"/>
                  <a:gd name="connsiteX1" fmla="*/ 708582 w 708582"/>
                  <a:gd name="connsiteY1" fmla="*/ 0 h 246037"/>
                  <a:gd name="connsiteX2" fmla="*/ 575232 w 708582"/>
                  <a:gd name="connsiteY2" fmla="*/ 239687 h 246037"/>
                  <a:gd name="connsiteX3" fmla="*/ 0 w 708582"/>
                  <a:gd name="connsiteY3" fmla="*/ 246037 h 246037"/>
                  <a:gd name="connsiteX4" fmla="*/ 228600 w 708582"/>
                  <a:gd name="connsiteY4" fmla="*/ 6350 h 246037"/>
                  <a:gd name="connsiteX0" fmla="*/ 228600 w 778432"/>
                  <a:gd name="connsiteY0" fmla="*/ 0 h 239687"/>
                  <a:gd name="connsiteX1" fmla="*/ 778432 w 778432"/>
                  <a:gd name="connsiteY1" fmla="*/ 25400 h 239687"/>
                  <a:gd name="connsiteX2" fmla="*/ 575232 w 778432"/>
                  <a:gd name="connsiteY2" fmla="*/ 233337 h 239687"/>
                  <a:gd name="connsiteX3" fmla="*/ 0 w 778432"/>
                  <a:gd name="connsiteY3" fmla="*/ 239687 h 239687"/>
                  <a:gd name="connsiteX4" fmla="*/ 228600 w 778432"/>
                  <a:gd name="connsiteY4" fmla="*/ 0 h 239687"/>
                  <a:gd name="connsiteX0" fmla="*/ 228600 w 778432"/>
                  <a:gd name="connsiteY0" fmla="*/ 0 h 214287"/>
                  <a:gd name="connsiteX1" fmla="*/ 778432 w 778432"/>
                  <a:gd name="connsiteY1" fmla="*/ 0 h 214287"/>
                  <a:gd name="connsiteX2" fmla="*/ 575232 w 778432"/>
                  <a:gd name="connsiteY2" fmla="*/ 207937 h 214287"/>
                  <a:gd name="connsiteX3" fmla="*/ 0 w 778432"/>
                  <a:gd name="connsiteY3" fmla="*/ 214287 h 214287"/>
                  <a:gd name="connsiteX4" fmla="*/ 228600 w 778432"/>
                  <a:gd name="connsiteY4" fmla="*/ 0 h 214287"/>
                  <a:gd name="connsiteX0" fmla="*/ 228600 w 730724"/>
                  <a:gd name="connsiteY0" fmla="*/ 3975 h 218262"/>
                  <a:gd name="connsiteX1" fmla="*/ 730724 w 730724"/>
                  <a:gd name="connsiteY1" fmla="*/ 0 h 218262"/>
                  <a:gd name="connsiteX2" fmla="*/ 575232 w 730724"/>
                  <a:gd name="connsiteY2" fmla="*/ 211912 h 218262"/>
                  <a:gd name="connsiteX3" fmla="*/ 0 w 730724"/>
                  <a:gd name="connsiteY3" fmla="*/ 218262 h 218262"/>
                  <a:gd name="connsiteX4" fmla="*/ 228600 w 730724"/>
                  <a:gd name="connsiteY4" fmla="*/ 3975 h 218262"/>
                  <a:gd name="connsiteX0" fmla="*/ 252454 w 754578"/>
                  <a:gd name="connsiteY0" fmla="*/ 3975 h 211912"/>
                  <a:gd name="connsiteX1" fmla="*/ 754578 w 754578"/>
                  <a:gd name="connsiteY1" fmla="*/ 0 h 211912"/>
                  <a:gd name="connsiteX2" fmla="*/ 599086 w 754578"/>
                  <a:gd name="connsiteY2" fmla="*/ 211912 h 211912"/>
                  <a:gd name="connsiteX3" fmla="*/ 0 w 754578"/>
                  <a:gd name="connsiteY3" fmla="*/ 210311 h 211912"/>
                  <a:gd name="connsiteX4" fmla="*/ 252454 w 754578"/>
                  <a:gd name="connsiteY4" fmla="*/ 3975 h 211912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599086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754578"/>
                  <a:gd name="connsiteY0" fmla="*/ 0 h 223840"/>
                  <a:gd name="connsiteX1" fmla="*/ 754578 w 754578"/>
                  <a:gd name="connsiteY1" fmla="*/ 7952 h 223840"/>
                  <a:gd name="connsiteX2" fmla="*/ 654745 w 754578"/>
                  <a:gd name="connsiteY2" fmla="*/ 223840 h 223840"/>
                  <a:gd name="connsiteX3" fmla="*/ 0 w 754578"/>
                  <a:gd name="connsiteY3" fmla="*/ 218263 h 223840"/>
                  <a:gd name="connsiteX4" fmla="*/ 172941 w 754578"/>
                  <a:gd name="connsiteY4" fmla="*/ 0 h 223840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646793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818189"/>
                  <a:gd name="connsiteY0" fmla="*/ 0 h 219864"/>
                  <a:gd name="connsiteX1" fmla="*/ 818189 w 818189"/>
                  <a:gd name="connsiteY1" fmla="*/ 31806 h 219864"/>
                  <a:gd name="connsiteX2" fmla="*/ 646793 w 818189"/>
                  <a:gd name="connsiteY2" fmla="*/ 219864 h 219864"/>
                  <a:gd name="connsiteX3" fmla="*/ 0 w 818189"/>
                  <a:gd name="connsiteY3" fmla="*/ 218263 h 219864"/>
                  <a:gd name="connsiteX4" fmla="*/ 172941 w 818189"/>
                  <a:gd name="connsiteY4" fmla="*/ 0 h 219864"/>
                  <a:gd name="connsiteX0" fmla="*/ 172941 w 806262"/>
                  <a:gd name="connsiteY0" fmla="*/ 0 h 219864"/>
                  <a:gd name="connsiteX1" fmla="*/ 806262 w 806262"/>
                  <a:gd name="connsiteY1" fmla="*/ 11928 h 219864"/>
                  <a:gd name="connsiteX2" fmla="*/ 646793 w 806262"/>
                  <a:gd name="connsiteY2" fmla="*/ 219864 h 219864"/>
                  <a:gd name="connsiteX3" fmla="*/ 0 w 806262"/>
                  <a:gd name="connsiteY3" fmla="*/ 218263 h 219864"/>
                  <a:gd name="connsiteX4" fmla="*/ 172941 w 806262"/>
                  <a:gd name="connsiteY4" fmla="*/ 0 h 219864"/>
                  <a:gd name="connsiteX0" fmla="*/ 172941 w 798310"/>
                  <a:gd name="connsiteY0" fmla="*/ 0 h 219864"/>
                  <a:gd name="connsiteX1" fmla="*/ 798310 w 798310"/>
                  <a:gd name="connsiteY1" fmla="*/ 15903 h 219864"/>
                  <a:gd name="connsiteX2" fmla="*/ 646793 w 798310"/>
                  <a:gd name="connsiteY2" fmla="*/ 219864 h 219864"/>
                  <a:gd name="connsiteX3" fmla="*/ 0 w 798310"/>
                  <a:gd name="connsiteY3" fmla="*/ 218263 h 219864"/>
                  <a:gd name="connsiteX4" fmla="*/ 172941 w 798310"/>
                  <a:gd name="connsiteY4" fmla="*/ 0 h 219864"/>
                  <a:gd name="connsiteX0" fmla="*/ 172941 w 798310"/>
                  <a:gd name="connsiteY0" fmla="*/ 0 h 259620"/>
                  <a:gd name="connsiteX1" fmla="*/ 798310 w 798310"/>
                  <a:gd name="connsiteY1" fmla="*/ 15903 h 259620"/>
                  <a:gd name="connsiteX2" fmla="*/ 614988 w 798310"/>
                  <a:gd name="connsiteY2" fmla="*/ 259620 h 259620"/>
                  <a:gd name="connsiteX3" fmla="*/ 0 w 798310"/>
                  <a:gd name="connsiteY3" fmla="*/ 218263 h 259620"/>
                  <a:gd name="connsiteX4" fmla="*/ 172941 w 798310"/>
                  <a:gd name="connsiteY4" fmla="*/ 0 h 259620"/>
                  <a:gd name="connsiteX0" fmla="*/ 188843 w 814212"/>
                  <a:gd name="connsiteY0" fmla="*/ 0 h 259620"/>
                  <a:gd name="connsiteX1" fmla="*/ 814212 w 814212"/>
                  <a:gd name="connsiteY1" fmla="*/ 15903 h 259620"/>
                  <a:gd name="connsiteX2" fmla="*/ 630890 w 814212"/>
                  <a:gd name="connsiteY2" fmla="*/ 259620 h 259620"/>
                  <a:gd name="connsiteX3" fmla="*/ 0 w 814212"/>
                  <a:gd name="connsiteY3" fmla="*/ 254043 h 259620"/>
                  <a:gd name="connsiteX4" fmla="*/ 188843 w 814212"/>
                  <a:gd name="connsiteY4" fmla="*/ 0 h 259620"/>
                  <a:gd name="connsiteX0" fmla="*/ 208721 w 834090"/>
                  <a:gd name="connsiteY0" fmla="*/ 0 h 259620"/>
                  <a:gd name="connsiteX1" fmla="*/ 834090 w 834090"/>
                  <a:gd name="connsiteY1" fmla="*/ 15903 h 259620"/>
                  <a:gd name="connsiteX2" fmla="*/ 650768 w 834090"/>
                  <a:gd name="connsiteY2" fmla="*/ 259620 h 259620"/>
                  <a:gd name="connsiteX3" fmla="*/ 0 w 834090"/>
                  <a:gd name="connsiteY3" fmla="*/ 254043 h 259620"/>
                  <a:gd name="connsiteX4" fmla="*/ 208721 w 834090"/>
                  <a:gd name="connsiteY4" fmla="*/ 0 h 259620"/>
                  <a:gd name="connsiteX0" fmla="*/ 268356 w 893725"/>
                  <a:gd name="connsiteY0" fmla="*/ 0 h 259620"/>
                  <a:gd name="connsiteX1" fmla="*/ 893725 w 893725"/>
                  <a:gd name="connsiteY1" fmla="*/ 15903 h 259620"/>
                  <a:gd name="connsiteX2" fmla="*/ 710403 w 893725"/>
                  <a:gd name="connsiteY2" fmla="*/ 259620 h 259620"/>
                  <a:gd name="connsiteX3" fmla="*/ 0 w 893725"/>
                  <a:gd name="connsiteY3" fmla="*/ 254043 h 259620"/>
                  <a:gd name="connsiteX4" fmla="*/ 268356 w 893725"/>
                  <a:gd name="connsiteY4" fmla="*/ 0 h 259620"/>
                  <a:gd name="connsiteX0" fmla="*/ 260405 w 885774"/>
                  <a:gd name="connsiteY0" fmla="*/ 0 h 259620"/>
                  <a:gd name="connsiteX1" fmla="*/ 885774 w 885774"/>
                  <a:gd name="connsiteY1" fmla="*/ 15903 h 259620"/>
                  <a:gd name="connsiteX2" fmla="*/ 702452 w 885774"/>
                  <a:gd name="connsiteY2" fmla="*/ 259620 h 259620"/>
                  <a:gd name="connsiteX3" fmla="*/ 0 w 885774"/>
                  <a:gd name="connsiteY3" fmla="*/ 254043 h 259620"/>
                  <a:gd name="connsiteX4" fmla="*/ 260405 w 885774"/>
                  <a:gd name="connsiteY4" fmla="*/ 0 h 259620"/>
                  <a:gd name="connsiteX0" fmla="*/ 220648 w 885774"/>
                  <a:gd name="connsiteY0" fmla="*/ 0 h 243717"/>
                  <a:gd name="connsiteX1" fmla="*/ 885774 w 885774"/>
                  <a:gd name="connsiteY1" fmla="*/ 0 h 243717"/>
                  <a:gd name="connsiteX2" fmla="*/ 702452 w 885774"/>
                  <a:gd name="connsiteY2" fmla="*/ 243717 h 243717"/>
                  <a:gd name="connsiteX3" fmla="*/ 0 w 885774"/>
                  <a:gd name="connsiteY3" fmla="*/ 238140 h 243717"/>
                  <a:gd name="connsiteX4" fmla="*/ 220648 w 885774"/>
                  <a:gd name="connsiteY4" fmla="*/ 0 h 24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774" h="243717">
                    <a:moveTo>
                      <a:pt x="220648" y="0"/>
                    </a:moveTo>
                    <a:lnTo>
                      <a:pt x="885774" y="0"/>
                    </a:lnTo>
                    <a:lnTo>
                      <a:pt x="702452" y="243717"/>
                    </a:lnTo>
                    <a:lnTo>
                      <a:pt x="0" y="238140"/>
                    </a:lnTo>
                    <a:lnTo>
                      <a:pt x="220648" y="0"/>
                    </a:lnTo>
                    <a:close/>
                  </a:path>
                </a:pathLst>
              </a:custGeom>
              <a:solidFill>
                <a:srgbClr val="FFFFFF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>
                <a:softEdge rad="31750"/>
              </a:effectLst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sz="1600" kern="0">
                  <a:solidFill>
                    <a:srgbClr val="FFFFFF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71" name="Groep 70"/>
              <p:cNvGrpSpPr/>
              <p:nvPr userDrawn="1"/>
            </p:nvGrpSpPr>
            <p:grpSpPr>
              <a:xfrm>
                <a:off x="15281106" y="1587338"/>
                <a:ext cx="511775" cy="560304"/>
                <a:chOff x="10604642" y="969717"/>
                <a:chExt cx="1290643" cy="1427163"/>
              </a:xfrm>
            </p:grpSpPr>
            <p:grpSp>
              <p:nvGrpSpPr>
                <p:cNvPr id="72" name="Group 879"/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10604642" y="969717"/>
                  <a:ext cx="1290643" cy="1427163"/>
                  <a:chOff x="4798" y="1515"/>
                  <a:chExt cx="813" cy="899"/>
                </a:xfrm>
              </p:grpSpPr>
              <p:sp>
                <p:nvSpPr>
                  <p:cNvPr id="74" name="Freeform 886"/>
                  <p:cNvSpPr>
                    <a:spLocks/>
                  </p:cNvSpPr>
                  <p:nvPr userDrawn="1"/>
                </p:nvSpPr>
                <p:spPr bwMode="auto">
                  <a:xfrm>
                    <a:off x="5269" y="1515"/>
                    <a:ext cx="71" cy="898"/>
                  </a:xfrm>
                  <a:custGeom>
                    <a:avLst/>
                    <a:gdLst>
                      <a:gd name="T0" fmla="*/ 282 w 282"/>
                      <a:gd name="T1" fmla="*/ 0 h 3595"/>
                      <a:gd name="T2" fmla="*/ 282 w 282"/>
                      <a:gd name="T3" fmla="*/ 3138 h 3595"/>
                      <a:gd name="T4" fmla="*/ 0 w 282"/>
                      <a:gd name="T5" fmla="*/ 3595 h 3595"/>
                      <a:gd name="T6" fmla="*/ 0 w 282"/>
                      <a:gd name="T7" fmla="*/ 285 h 3595"/>
                      <a:gd name="T8" fmla="*/ 282 w 282"/>
                      <a:gd name="T9" fmla="*/ 0 h 3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2" h="3595">
                        <a:moveTo>
                          <a:pt x="282" y="0"/>
                        </a:moveTo>
                        <a:lnTo>
                          <a:pt x="282" y="3138"/>
                        </a:lnTo>
                        <a:lnTo>
                          <a:pt x="0" y="3595"/>
                        </a:lnTo>
                        <a:lnTo>
                          <a:pt x="0" y="285"/>
                        </a:lnTo>
                        <a:lnTo>
                          <a:pt x="282" y="0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tangle 880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515"/>
                    <a:ext cx="813" cy="899"/>
                  </a:xfrm>
                  <a:prstGeom prst="rect">
                    <a:avLst/>
                  </a:prstGeom>
                  <a:noFill/>
                  <a:ln w="0">
                    <a:noFill/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tangle 881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857"/>
                    <a:ext cx="228" cy="55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002060"/>
                      </a:gs>
                      <a:gs pos="100000">
                        <a:srgbClr val="1929FF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7" name="Freeform 882"/>
                  <p:cNvSpPr>
                    <a:spLocks/>
                  </p:cNvSpPr>
                  <p:nvPr userDrawn="1"/>
                </p:nvSpPr>
                <p:spPr bwMode="auto">
                  <a:xfrm>
                    <a:off x="4798" y="1771"/>
                    <a:ext cx="314" cy="86"/>
                  </a:xfrm>
                  <a:custGeom>
                    <a:avLst/>
                    <a:gdLst>
                      <a:gd name="T0" fmla="*/ 411 w 1255"/>
                      <a:gd name="T1" fmla="*/ 0 h 342"/>
                      <a:gd name="T2" fmla="*/ 1255 w 1255"/>
                      <a:gd name="T3" fmla="*/ 0 h 342"/>
                      <a:gd name="T4" fmla="*/ 913 w 1255"/>
                      <a:gd name="T5" fmla="*/ 342 h 342"/>
                      <a:gd name="T6" fmla="*/ 0 w 1255"/>
                      <a:gd name="T7" fmla="*/ 342 h 342"/>
                      <a:gd name="T8" fmla="*/ 411 w 1255"/>
                      <a:gd name="T9" fmla="*/ 0 h 3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5" h="342">
                        <a:moveTo>
                          <a:pt x="411" y="0"/>
                        </a:moveTo>
                        <a:lnTo>
                          <a:pt x="1255" y="0"/>
                        </a:lnTo>
                        <a:lnTo>
                          <a:pt x="913" y="342"/>
                        </a:lnTo>
                        <a:lnTo>
                          <a:pt x="0" y="342"/>
                        </a:lnTo>
                        <a:lnTo>
                          <a:pt x="411" y="0"/>
                        </a:lnTo>
                        <a:close/>
                      </a:path>
                    </a:pathLst>
                  </a:custGeom>
                  <a:solidFill>
                    <a:srgbClr val="0039A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8" name="Freeform 883"/>
                  <p:cNvSpPr>
                    <a:spLocks/>
                  </p:cNvSpPr>
                  <p:nvPr userDrawn="1"/>
                </p:nvSpPr>
                <p:spPr bwMode="auto">
                  <a:xfrm>
                    <a:off x="5026" y="1771"/>
                    <a:ext cx="85" cy="642"/>
                  </a:xfrm>
                  <a:custGeom>
                    <a:avLst/>
                    <a:gdLst>
                      <a:gd name="T0" fmla="*/ 342 w 342"/>
                      <a:gd name="T1" fmla="*/ 0 h 2568"/>
                      <a:gd name="T2" fmla="*/ 342 w 342"/>
                      <a:gd name="T3" fmla="*/ 2111 h 2568"/>
                      <a:gd name="T4" fmla="*/ 0 w 342"/>
                      <a:gd name="T5" fmla="*/ 2568 h 2568"/>
                      <a:gd name="T6" fmla="*/ 0 w 342"/>
                      <a:gd name="T7" fmla="*/ 342 h 2568"/>
                      <a:gd name="T8" fmla="*/ 342 w 342"/>
                      <a:gd name="T9" fmla="*/ 0 h 2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568">
                        <a:moveTo>
                          <a:pt x="342" y="0"/>
                        </a:moveTo>
                        <a:lnTo>
                          <a:pt x="342" y="2111"/>
                        </a:lnTo>
                        <a:lnTo>
                          <a:pt x="0" y="2568"/>
                        </a:lnTo>
                        <a:lnTo>
                          <a:pt x="0" y="342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00007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9" name="Freeform 884"/>
                  <p:cNvSpPr>
                    <a:spLocks/>
                  </p:cNvSpPr>
                  <p:nvPr userDrawn="1"/>
                </p:nvSpPr>
                <p:spPr bwMode="auto">
                  <a:xfrm>
                    <a:off x="5054" y="1515"/>
                    <a:ext cx="286" cy="72"/>
                  </a:xfrm>
                  <a:custGeom>
                    <a:avLst/>
                    <a:gdLst>
                      <a:gd name="T0" fmla="*/ 318 w 1140"/>
                      <a:gd name="T1" fmla="*/ 0 h 289"/>
                      <a:gd name="T2" fmla="*/ 1140 w 1140"/>
                      <a:gd name="T3" fmla="*/ 0 h 289"/>
                      <a:gd name="T4" fmla="*/ 855 w 1140"/>
                      <a:gd name="T5" fmla="*/ 289 h 289"/>
                      <a:gd name="T6" fmla="*/ 0 w 1140"/>
                      <a:gd name="T7" fmla="*/ 289 h 289"/>
                      <a:gd name="T8" fmla="*/ 318 w 1140"/>
                      <a:gd name="T9" fmla="*/ 0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40" h="289">
                        <a:moveTo>
                          <a:pt x="318" y="0"/>
                        </a:moveTo>
                        <a:lnTo>
                          <a:pt x="1140" y="0"/>
                        </a:lnTo>
                        <a:lnTo>
                          <a:pt x="855" y="289"/>
                        </a:lnTo>
                        <a:lnTo>
                          <a:pt x="0" y="289"/>
                        </a:lnTo>
                        <a:lnTo>
                          <a:pt x="318" y="0"/>
                        </a:lnTo>
                        <a:close/>
                      </a:path>
                    </a:pathLst>
                  </a:custGeom>
                  <a:solidFill>
                    <a:srgbClr val="EEFF2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0" name="Rectangle 885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054" y="1587"/>
                    <a:ext cx="215" cy="82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FFC000"/>
                      </a:gs>
                      <a:gs pos="100000">
                        <a:srgbClr val="FFFF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1" name="Rectangle 887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298" y="1771"/>
                    <a:ext cx="228" cy="643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B80004"/>
                      </a:gs>
                      <a:gs pos="100000">
                        <a:srgbClr val="FF00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2" name="Freeform 888"/>
                  <p:cNvSpPr>
                    <a:spLocks/>
                  </p:cNvSpPr>
                  <p:nvPr userDrawn="1"/>
                </p:nvSpPr>
                <p:spPr bwMode="auto">
                  <a:xfrm>
                    <a:off x="5526" y="1686"/>
                    <a:ext cx="85" cy="727"/>
                  </a:xfrm>
                  <a:custGeom>
                    <a:avLst/>
                    <a:gdLst>
                      <a:gd name="T0" fmla="*/ 342 w 342"/>
                      <a:gd name="T1" fmla="*/ 0 h 2911"/>
                      <a:gd name="T2" fmla="*/ 342 w 342"/>
                      <a:gd name="T3" fmla="*/ 2477 h 2911"/>
                      <a:gd name="T4" fmla="*/ 0 w 342"/>
                      <a:gd name="T5" fmla="*/ 2911 h 2911"/>
                      <a:gd name="T6" fmla="*/ 0 w 342"/>
                      <a:gd name="T7" fmla="*/ 334 h 2911"/>
                      <a:gd name="T8" fmla="*/ 342 w 342"/>
                      <a:gd name="T9" fmla="*/ 0 h 29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911">
                        <a:moveTo>
                          <a:pt x="342" y="0"/>
                        </a:moveTo>
                        <a:lnTo>
                          <a:pt x="342" y="2477"/>
                        </a:lnTo>
                        <a:lnTo>
                          <a:pt x="0" y="2911"/>
                        </a:lnTo>
                        <a:lnTo>
                          <a:pt x="0" y="334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C2001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  <p:sp>
              <p:nvSpPr>
                <p:cNvPr id="73" name="Vrije vorm 72"/>
                <p:cNvSpPr/>
                <p:nvPr userDrawn="1"/>
              </p:nvSpPr>
              <p:spPr>
                <a:xfrm>
                  <a:off x="11389225" y="1241176"/>
                  <a:ext cx="506025" cy="137883"/>
                </a:xfrm>
                <a:custGeom>
                  <a:avLst/>
                  <a:gdLst>
                    <a:gd name="connsiteX0" fmla="*/ 0 w 508407"/>
                    <a:gd name="connsiteY0" fmla="*/ 142646 h 146304"/>
                    <a:gd name="connsiteX1" fmla="*/ 369418 w 508407"/>
                    <a:gd name="connsiteY1" fmla="*/ 146304 h 146304"/>
                    <a:gd name="connsiteX2" fmla="*/ 508407 w 508407"/>
                    <a:gd name="connsiteY2" fmla="*/ 0 h 146304"/>
                    <a:gd name="connsiteX3" fmla="*/ 168250 w 508407"/>
                    <a:gd name="connsiteY3" fmla="*/ 0 h 146304"/>
                    <a:gd name="connsiteX4" fmla="*/ 0 w 508407"/>
                    <a:gd name="connsiteY4" fmla="*/ 142646 h 146304"/>
                    <a:gd name="connsiteX0" fmla="*/ 0 w 508407"/>
                    <a:gd name="connsiteY0" fmla="*/ 142646 h 142646"/>
                    <a:gd name="connsiteX1" fmla="*/ 376562 w 508407"/>
                    <a:gd name="connsiteY1" fmla="*/ 136779 h 142646"/>
                    <a:gd name="connsiteX2" fmla="*/ 508407 w 508407"/>
                    <a:gd name="connsiteY2" fmla="*/ 0 h 142646"/>
                    <a:gd name="connsiteX3" fmla="*/ 168250 w 508407"/>
                    <a:gd name="connsiteY3" fmla="*/ 0 h 142646"/>
                    <a:gd name="connsiteX4" fmla="*/ 0 w 508407"/>
                    <a:gd name="connsiteY4" fmla="*/ 142646 h 142646"/>
                    <a:gd name="connsiteX0" fmla="*/ 0 w 506025"/>
                    <a:gd name="connsiteY0" fmla="*/ 137883 h 137883"/>
                    <a:gd name="connsiteX1" fmla="*/ 374180 w 506025"/>
                    <a:gd name="connsiteY1" fmla="*/ 136779 h 137883"/>
                    <a:gd name="connsiteX2" fmla="*/ 506025 w 506025"/>
                    <a:gd name="connsiteY2" fmla="*/ 0 h 137883"/>
                    <a:gd name="connsiteX3" fmla="*/ 165868 w 506025"/>
                    <a:gd name="connsiteY3" fmla="*/ 0 h 137883"/>
                    <a:gd name="connsiteX4" fmla="*/ 0 w 506025"/>
                    <a:gd name="connsiteY4" fmla="*/ 137883 h 13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6025" h="137883">
                      <a:moveTo>
                        <a:pt x="0" y="137883"/>
                      </a:moveTo>
                      <a:lnTo>
                        <a:pt x="374180" y="136779"/>
                      </a:lnTo>
                      <a:lnTo>
                        <a:pt x="506025" y="0"/>
                      </a:lnTo>
                      <a:lnTo>
                        <a:pt x="165868" y="0"/>
                      </a:lnTo>
                      <a:lnTo>
                        <a:pt x="0" y="13788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12" name="Groep 11"/>
            <p:cNvGrpSpPr/>
            <p:nvPr userDrawn="1"/>
          </p:nvGrpSpPr>
          <p:grpSpPr>
            <a:xfrm>
              <a:off x="12487778" y="6003628"/>
              <a:ext cx="1980859" cy="542924"/>
              <a:chOff x="12390702" y="6054428"/>
              <a:chExt cx="1980859" cy="542924"/>
            </a:xfrm>
          </p:grpSpPr>
          <p:sp>
            <p:nvSpPr>
              <p:cNvPr id="36" name="Rechthoek 35"/>
              <p:cNvSpPr/>
              <p:nvPr userDrawn="1"/>
            </p:nvSpPr>
            <p:spPr>
              <a:xfrm>
                <a:off x="12402284" y="6054428"/>
                <a:ext cx="1969277" cy="542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37" name="Rechthoek 36"/>
              <p:cNvSpPr/>
              <p:nvPr userDrawn="1"/>
            </p:nvSpPr>
            <p:spPr>
              <a:xfrm>
                <a:off x="12662053" y="6062530"/>
                <a:ext cx="126829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Change chart type</a:t>
                </a:r>
              </a:p>
            </p:txBody>
          </p:sp>
          <p:sp>
            <p:nvSpPr>
              <p:cNvPr id="38" name="Gelijkbenige driehoek 37"/>
              <p:cNvSpPr/>
              <p:nvPr userDrawn="1"/>
            </p:nvSpPr>
            <p:spPr>
              <a:xfrm rot="5400000">
                <a:off x="14210471" y="6150144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39" name="Afgeronde rechthoek 38"/>
              <p:cNvSpPr/>
              <p:nvPr userDrawn="1"/>
            </p:nvSpPr>
            <p:spPr>
              <a:xfrm>
                <a:off x="12390702" y="6322741"/>
                <a:ext cx="1973675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Edit data</a:t>
                </a:r>
              </a:p>
            </p:txBody>
          </p:sp>
          <p:grpSp>
            <p:nvGrpSpPr>
              <p:cNvPr id="40" name="Groep 39"/>
              <p:cNvGrpSpPr/>
              <p:nvPr userDrawn="1"/>
            </p:nvGrpSpPr>
            <p:grpSpPr>
              <a:xfrm>
                <a:off x="12461788" y="6100226"/>
                <a:ext cx="204691" cy="170001"/>
                <a:chOff x="15171969" y="1587338"/>
                <a:chExt cx="755407" cy="627385"/>
              </a:xfrm>
            </p:grpSpPr>
            <p:sp>
              <p:nvSpPr>
                <p:cNvPr id="57" name="Rechthoek 962"/>
                <p:cNvSpPr/>
                <p:nvPr userDrawn="1"/>
              </p:nvSpPr>
              <p:spPr>
                <a:xfrm>
                  <a:off x="15171969" y="2008934"/>
                  <a:ext cx="755407" cy="205789"/>
                </a:xfrm>
                <a:custGeom>
                  <a:avLst/>
                  <a:gdLst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664132 w 664132"/>
                    <a:gd name="connsiteY2" fmla="*/ 27778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664132"/>
                    <a:gd name="connsiteY0" fmla="*/ 0 h 290487"/>
                    <a:gd name="connsiteX1" fmla="*/ 664132 w 664132"/>
                    <a:gd name="connsiteY1" fmla="*/ 0 h 290487"/>
                    <a:gd name="connsiteX2" fmla="*/ 333932 w 664132"/>
                    <a:gd name="connsiteY2" fmla="*/ 290487 h 290487"/>
                    <a:gd name="connsiteX3" fmla="*/ 0 w 664132"/>
                    <a:gd name="connsiteY3" fmla="*/ 277787 h 290487"/>
                    <a:gd name="connsiteX4" fmla="*/ 0 w 664132"/>
                    <a:gd name="connsiteY4" fmla="*/ 0 h 290487"/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575232 w 664132"/>
                    <a:gd name="connsiteY2" fmla="*/ 27143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708582"/>
                    <a:gd name="connsiteY0" fmla="*/ 0 h 277787"/>
                    <a:gd name="connsiteX1" fmla="*/ 708582 w 708582"/>
                    <a:gd name="connsiteY1" fmla="*/ 31750 h 277787"/>
                    <a:gd name="connsiteX2" fmla="*/ 575232 w 708582"/>
                    <a:gd name="connsiteY2" fmla="*/ 271437 h 277787"/>
                    <a:gd name="connsiteX3" fmla="*/ 0 w 708582"/>
                    <a:gd name="connsiteY3" fmla="*/ 277787 h 277787"/>
                    <a:gd name="connsiteX4" fmla="*/ 0 w 708582"/>
                    <a:gd name="connsiteY4" fmla="*/ 0 h 277787"/>
                    <a:gd name="connsiteX0" fmla="*/ 228600 w 708582"/>
                    <a:gd name="connsiteY0" fmla="*/ 6350 h 246037"/>
                    <a:gd name="connsiteX1" fmla="*/ 708582 w 708582"/>
                    <a:gd name="connsiteY1" fmla="*/ 0 h 246037"/>
                    <a:gd name="connsiteX2" fmla="*/ 575232 w 708582"/>
                    <a:gd name="connsiteY2" fmla="*/ 239687 h 246037"/>
                    <a:gd name="connsiteX3" fmla="*/ 0 w 708582"/>
                    <a:gd name="connsiteY3" fmla="*/ 246037 h 246037"/>
                    <a:gd name="connsiteX4" fmla="*/ 228600 w 708582"/>
                    <a:gd name="connsiteY4" fmla="*/ 6350 h 246037"/>
                    <a:gd name="connsiteX0" fmla="*/ 228600 w 778432"/>
                    <a:gd name="connsiteY0" fmla="*/ 0 h 239687"/>
                    <a:gd name="connsiteX1" fmla="*/ 778432 w 778432"/>
                    <a:gd name="connsiteY1" fmla="*/ 25400 h 239687"/>
                    <a:gd name="connsiteX2" fmla="*/ 575232 w 778432"/>
                    <a:gd name="connsiteY2" fmla="*/ 233337 h 239687"/>
                    <a:gd name="connsiteX3" fmla="*/ 0 w 778432"/>
                    <a:gd name="connsiteY3" fmla="*/ 239687 h 239687"/>
                    <a:gd name="connsiteX4" fmla="*/ 228600 w 778432"/>
                    <a:gd name="connsiteY4" fmla="*/ 0 h 239687"/>
                    <a:gd name="connsiteX0" fmla="*/ 228600 w 778432"/>
                    <a:gd name="connsiteY0" fmla="*/ 0 h 214287"/>
                    <a:gd name="connsiteX1" fmla="*/ 778432 w 778432"/>
                    <a:gd name="connsiteY1" fmla="*/ 0 h 214287"/>
                    <a:gd name="connsiteX2" fmla="*/ 575232 w 778432"/>
                    <a:gd name="connsiteY2" fmla="*/ 207937 h 214287"/>
                    <a:gd name="connsiteX3" fmla="*/ 0 w 778432"/>
                    <a:gd name="connsiteY3" fmla="*/ 214287 h 214287"/>
                    <a:gd name="connsiteX4" fmla="*/ 228600 w 778432"/>
                    <a:gd name="connsiteY4" fmla="*/ 0 h 214287"/>
                    <a:gd name="connsiteX0" fmla="*/ 228600 w 730724"/>
                    <a:gd name="connsiteY0" fmla="*/ 3975 h 218262"/>
                    <a:gd name="connsiteX1" fmla="*/ 730724 w 730724"/>
                    <a:gd name="connsiteY1" fmla="*/ 0 h 218262"/>
                    <a:gd name="connsiteX2" fmla="*/ 575232 w 730724"/>
                    <a:gd name="connsiteY2" fmla="*/ 211912 h 218262"/>
                    <a:gd name="connsiteX3" fmla="*/ 0 w 730724"/>
                    <a:gd name="connsiteY3" fmla="*/ 218262 h 218262"/>
                    <a:gd name="connsiteX4" fmla="*/ 228600 w 730724"/>
                    <a:gd name="connsiteY4" fmla="*/ 3975 h 218262"/>
                    <a:gd name="connsiteX0" fmla="*/ 252454 w 754578"/>
                    <a:gd name="connsiteY0" fmla="*/ 3975 h 211912"/>
                    <a:gd name="connsiteX1" fmla="*/ 754578 w 754578"/>
                    <a:gd name="connsiteY1" fmla="*/ 0 h 211912"/>
                    <a:gd name="connsiteX2" fmla="*/ 599086 w 754578"/>
                    <a:gd name="connsiteY2" fmla="*/ 211912 h 211912"/>
                    <a:gd name="connsiteX3" fmla="*/ 0 w 754578"/>
                    <a:gd name="connsiteY3" fmla="*/ 210311 h 211912"/>
                    <a:gd name="connsiteX4" fmla="*/ 252454 w 754578"/>
                    <a:gd name="connsiteY4" fmla="*/ 3975 h 211912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599086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754578"/>
                    <a:gd name="connsiteY0" fmla="*/ 0 h 223840"/>
                    <a:gd name="connsiteX1" fmla="*/ 754578 w 754578"/>
                    <a:gd name="connsiteY1" fmla="*/ 7952 h 223840"/>
                    <a:gd name="connsiteX2" fmla="*/ 654745 w 754578"/>
                    <a:gd name="connsiteY2" fmla="*/ 223840 h 223840"/>
                    <a:gd name="connsiteX3" fmla="*/ 0 w 754578"/>
                    <a:gd name="connsiteY3" fmla="*/ 218263 h 223840"/>
                    <a:gd name="connsiteX4" fmla="*/ 172941 w 754578"/>
                    <a:gd name="connsiteY4" fmla="*/ 0 h 223840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646793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818189"/>
                    <a:gd name="connsiteY0" fmla="*/ 0 h 219864"/>
                    <a:gd name="connsiteX1" fmla="*/ 818189 w 818189"/>
                    <a:gd name="connsiteY1" fmla="*/ 31806 h 219864"/>
                    <a:gd name="connsiteX2" fmla="*/ 646793 w 818189"/>
                    <a:gd name="connsiteY2" fmla="*/ 219864 h 219864"/>
                    <a:gd name="connsiteX3" fmla="*/ 0 w 818189"/>
                    <a:gd name="connsiteY3" fmla="*/ 218263 h 219864"/>
                    <a:gd name="connsiteX4" fmla="*/ 172941 w 818189"/>
                    <a:gd name="connsiteY4" fmla="*/ 0 h 219864"/>
                    <a:gd name="connsiteX0" fmla="*/ 172941 w 806262"/>
                    <a:gd name="connsiteY0" fmla="*/ 0 h 219864"/>
                    <a:gd name="connsiteX1" fmla="*/ 806262 w 806262"/>
                    <a:gd name="connsiteY1" fmla="*/ 11928 h 219864"/>
                    <a:gd name="connsiteX2" fmla="*/ 646793 w 806262"/>
                    <a:gd name="connsiteY2" fmla="*/ 219864 h 219864"/>
                    <a:gd name="connsiteX3" fmla="*/ 0 w 806262"/>
                    <a:gd name="connsiteY3" fmla="*/ 218263 h 219864"/>
                    <a:gd name="connsiteX4" fmla="*/ 172941 w 806262"/>
                    <a:gd name="connsiteY4" fmla="*/ 0 h 219864"/>
                    <a:gd name="connsiteX0" fmla="*/ 172941 w 798310"/>
                    <a:gd name="connsiteY0" fmla="*/ 0 h 219864"/>
                    <a:gd name="connsiteX1" fmla="*/ 798310 w 798310"/>
                    <a:gd name="connsiteY1" fmla="*/ 15903 h 219864"/>
                    <a:gd name="connsiteX2" fmla="*/ 646793 w 798310"/>
                    <a:gd name="connsiteY2" fmla="*/ 219864 h 219864"/>
                    <a:gd name="connsiteX3" fmla="*/ 0 w 798310"/>
                    <a:gd name="connsiteY3" fmla="*/ 218263 h 219864"/>
                    <a:gd name="connsiteX4" fmla="*/ 172941 w 798310"/>
                    <a:gd name="connsiteY4" fmla="*/ 0 h 219864"/>
                    <a:gd name="connsiteX0" fmla="*/ 172941 w 798310"/>
                    <a:gd name="connsiteY0" fmla="*/ 0 h 259620"/>
                    <a:gd name="connsiteX1" fmla="*/ 798310 w 798310"/>
                    <a:gd name="connsiteY1" fmla="*/ 15903 h 259620"/>
                    <a:gd name="connsiteX2" fmla="*/ 614988 w 798310"/>
                    <a:gd name="connsiteY2" fmla="*/ 259620 h 259620"/>
                    <a:gd name="connsiteX3" fmla="*/ 0 w 798310"/>
                    <a:gd name="connsiteY3" fmla="*/ 218263 h 259620"/>
                    <a:gd name="connsiteX4" fmla="*/ 172941 w 798310"/>
                    <a:gd name="connsiteY4" fmla="*/ 0 h 259620"/>
                    <a:gd name="connsiteX0" fmla="*/ 188843 w 814212"/>
                    <a:gd name="connsiteY0" fmla="*/ 0 h 259620"/>
                    <a:gd name="connsiteX1" fmla="*/ 814212 w 814212"/>
                    <a:gd name="connsiteY1" fmla="*/ 15903 h 259620"/>
                    <a:gd name="connsiteX2" fmla="*/ 630890 w 814212"/>
                    <a:gd name="connsiteY2" fmla="*/ 259620 h 259620"/>
                    <a:gd name="connsiteX3" fmla="*/ 0 w 814212"/>
                    <a:gd name="connsiteY3" fmla="*/ 254043 h 259620"/>
                    <a:gd name="connsiteX4" fmla="*/ 188843 w 814212"/>
                    <a:gd name="connsiteY4" fmla="*/ 0 h 259620"/>
                    <a:gd name="connsiteX0" fmla="*/ 208721 w 834090"/>
                    <a:gd name="connsiteY0" fmla="*/ 0 h 259620"/>
                    <a:gd name="connsiteX1" fmla="*/ 834090 w 834090"/>
                    <a:gd name="connsiteY1" fmla="*/ 15903 h 259620"/>
                    <a:gd name="connsiteX2" fmla="*/ 650768 w 834090"/>
                    <a:gd name="connsiteY2" fmla="*/ 259620 h 259620"/>
                    <a:gd name="connsiteX3" fmla="*/ 0 w 834090"/>
                    <a:gd name="connsiteY3" fmla="*/ 254043 h 259620"/>
                    <a:gd name="connsiteX4" fmla="*/ 208721 w 834090"/>
                    <a:gd name="connsiteY4" fmla="*/ 0 h 259620"/>
                    <a:gd name="connsiteX0" fmla="*/ 268356 w 893725"/>
                    <a:gd name="connsiteY0" fmla="*/ 0 h 259620"/>
                    <a:gd name="connsiteX1" fmla="*/ 893725 w 893725"/>
                    <a:gd name="connsiteY1" fmla="*/ 15903 h 259620"/>
                    <a:gd name="connsiteX2" fmla="*/ 710403 w 893725"/>
                    <a:gd name="connsiteY2" fmla="*/ 259620 h 259620"/>
                    <a:gd name="connsiteX3" fmla="*/ 0 w 893725"/>
                    <a:gd name="connsiteY3" fmla="*/ 254043 h 259620"/>
                    <a:gd name="connsiteX4" fmla="*/ 268356 w 893725"/>
                    <a:gd name="connsiteY4" fmla="*/ 0 h 259620"/>
                    <a:gd name="connsiteX0" fmla="*/ 260405 w 885774"/>
                    <a:gd name="connsiteY0" fmla="*/ 0 h 259620"/>
                    <a:gd name="connsiteX1" fmla="*/ 885774 w 885774"/>
                    <a:gd name="connsiteY1" fmla="*/ 15903 h 259620"/>
                    <a:gd name="connsiteX2" fmla="*/ 702452 w 885774"/>
                    <a:gd name="connsiteY2" fmla="*/ 259620 h 259620"/>
                    <a:gd name="connsiteX3" fmla="*/ 0 w 885774"/>
                    <a:gd name="connsiteY3" fmla="*/ 254043 h 259620"/>
                    <a:gd name="connsiteX4" fmla="*/ 260405 w 885774"/>
                    <a:gd name="connsiteY4" fmla="*/ 0 h 259620"/>
                    <a:gd name="connsiteX0" fmla="*/ 220648 w 885774"/>
                    <a:gd name="connsiteY0" fmla="*/ 0 h 243717"/>
                    <a:gd name="connsiteX1" fmla="*/ 885774 w 885774"/>
                    <a:gd name="connsiteY1" fmla="*/ 0 h 243717"/>
                    <a:gd name="connsiteX2" fmla="*/ 702452 w 885774"/>
                    <a:gd name="connsiteY2" fmla="*/ 243717 h 243717"/>
                    <a:gd name="connsiteX3" fmla="*/ 0 w 885774"/>
                    <a:gd name="connsiteY3" fmla="*/ 238140 h 243717"/>
                    <a:gd name="connsiteX4" fmla="*/ 220648 w 885774"/>
                    <a:gd name="connsiteY4" fmla="*/ 0 h 24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5774" h="243717">
                      <a:moveTo>
                        <a:pt x="220648" y="0"/>
                      </a:moveTo>
                      <a:lnTo>
                        <a:pt x="885774" y="0"/>
                      </a:lnTo>
                      <a:lnTo>
                        <a:pt x="702452" y="243717"/>
                      </a:lnTo>
                      <a:lnTo>
                        <a:pt x="0" y="238140"/>
                      </a:lnTo>
                      <a:lnTo>
                        <a:pt x="220648" y="0"/>
                      </a:lnTo>
                      <a:close/>
                    </a:path>
                  </a:pathLst>
                </a:custGeom>
                <a:solidFill>
                  <a:srgbClr val="FFFFFF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31750"/>
                </a:effectLst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58" name="Groep 57"/>
                <p:cNvGrpSpPr/>
                <p:nvPr userDrawn="1"/>
              </p:nvGrpSpPr>
              <p:grpSpPr>
                <a:xfrm>
                  <a:off x="15281106" y="1587338"/>
                  <a:ext cx="511775" cy="560304"/>
                  <a:chOff x="10604642" y="969717"/>
                  <a:chExt cx="1290643" cy="1427163"/>
                </a:xfrm>
              </p:grpSpPr>
              <p:grpSp>
                <p:nvGrpSpPr>
                  <p:cNvPr id="59" name="Group 879"/>
                  <p:cNvGrpSpPr>
                    <a:grpSpLocks noChangeAspect="1"/>
                  </p:cNvGrpSpPr>
                  <p:nvPr userDrawn="1"/>
                </p:nvGrpSpPr>
                <p:grpSpPr bwMode="auto">
                  <a:xfrm>
                    <a:off x="10604642" y="969717"/>
                    <a:ext cx="1290643" cy="1427163"/>
                    <a:chOff x="4798" y="1515"/>
                    <a:chExt cx="813" cy="899"/>
                  </a:xfrm>
                </p:grpSpPr>
                <p:sp>
                  <p:nvSpPr>
                    <p:cNvPr id="61" name="Freeform 886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269" y="1515"/>
                      <a:ext cx="71" cy="898"/>
                    </a:xfrm>
                    <a:custGeom>
                      <a:avLst/>
                      <a:gdLst>
                        <a:gd name="T0" fmla="*/ 282 w 282"/>
                        <a:gd name="T1" fmla="*/ 0 h 3595"/>
                        <a:gd name="T2" fmla="*/ 282 w 282"/>
                        <a:gd name="T3" fmla="*/ 3138 h 3595"/>
                        <a:gd name="T4" fmla="*/ 0 w 282"/>
                        <a:gd name="T5" fmla="*/ 3595 h 3595"/>
                        <a:gd name="T6" fmla="*/ 0 w 282"/>
                        <a:gd name="T7" fmla="*/ 285 h 3595"/>
                        <a:gd name="T8" fmla="*/ 282 w 282"/>
                        <a:gd name="T9" fmla="*/ 0 h 3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2" h="3595">
                          <a:moveTo>
                            <a:pt x="282" y="0"/>
                          </a:moveTo>
                          <a:lnTo>
                            <a:pt x="282" y="3138"/>
                          </a:lnTo>
                          <a:lnTo>
                            <a:pt x="0" y="3595"/>
                          </a:lnTo>
                          <a:lnTo>
                            <a:pt x="0" y="285"/>
                          </a:lnTo>
                          <a:lnTo>
                            <a:pt x="282" y="0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2" name="Rectangle 880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515"/>
                      <a:ext cx="813" cy="899"/>
                    </a:xfrm>
                    <a:prstGeom prst="rect">
                      <a:avLst/>
                    </a:prstGeom>
                    <a:noFill/>
                    <a:ln w="0">
                      <a:noFill/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3" name="Rectangle 881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857"/>
                      <a:ext cx="228" cy="55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2060"/>
                        </a:gs>
                        <a:gs pos="100000">
                          <a:srgbClr val="1929FF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4" name="Freeform 882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4798" y="1771"/>
                      <a:ext cx="314" cy="86"/>
                    </a:xfrm>
                    <a:custGeom>
                      <a:avLst/>
                      <a:gdLst>
                        <a:gd name="T0" fmla="*/ 411 w 1255"/>
                        <a:gd name="T1" fmla="*/ 0 h 342"/>
                        <a:gd name="T2" fmla="*/ 1255 w 1255"/>
                        <a:gd name="T3" fmla="*/ 0 h 342"/>
                        <a:gd name="T4" fmla="*/ 913 w 1255"/>
                        <a:gd name="T5" fmla="*/ 342 h 342"/>
                        <a:gd name="T6" fmla="*/ 0 w 1255"/>
                        <a:gd name="T7" fmla="*/ 342 h 342"/>
                        <a:gd name="T8" fmla="*/ 411 w 1255"/>
                        <a:gd name="T9" fmla="*/ 0 h 3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55" h="342">
                          <a:moveTo>
                            <a:pt x="411" y="0"/>
                          </a:moveTo>
                          <a:lnTo>
                            <a:pt x="1255" y="0"/>
                          </a:lnTo>
                          <a:lnTo>
                            <a:pt x="913" y="342"/>
                          </a:lnTo>
                          <a:lnTo>
                            <a:pt x="0" y="342"/>
                          </a:lnTo>
                          <a:lnTo>
                            <a:pt x="411" y="0"/>
                          </a:lnTo>
                          <a:close/>
                        </a:path>
                      </a:pathLst>
                    </a:custGeom>
                    <a:solidFill>
                      <a:srgbClr val="0039AC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5" name="Freeform 883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26" y="1771"/>
                      <a:ext cx="85" cy="642"/>
                    </a:xfrm>
                    <a:custGeom>
                      <a:avLst/>
                      <a:gdLst>
                        <a:gd name="T0" fmla="*/ 342 w 342"/>
                        <a:gd name="T1" fmla="*/ 0 h 2568"/>
                        <a:gd name="T2" fmla="*/ 342 w 342"/>
                        <a:gd name="T3" fmla="*/ 2111 h 2568"/>
                        <a:gd name="T4" fmla="*/ 0 w 342"/>
                        <a:gd name="T5" fmla="*/ 2568 h 2568"/>
                        <a:gd name="T6" fmla="*/ 0 w 342"/>
                        <a:gd name="T7" fmla="*/ 342 h 2568"/>
                        <a:gd name="T8" fmla="*/ 342 w 342"/>
                        <a:gd name="T9" fmla="*/ 0 h 25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568">
                          <a:moveTo>
                            <a:pt x="342" y="0"/>
                          </a:moveTo>
                          <a:lnTo>
                            <a:pt x="342" y="2111"/>
                          </a:lnTo>
                          <a:lnTo>
                            <a:pt x="0" y="2568"/>
                          </a:lnTo>
                          <a:lnTo>
                            <a:pt x="0" y="342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000075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6" name="Freeform 884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54" y="1515"/>
                      <a:ext cx="286" cy="72"/>
                    </a:xfrm>
                    <a:custGeom>
                      <a:avLst/>
                      <a:gdLst>
                        <a:gd name="T0" fmla="*/ 318 w 1140"/>
                        <a:gd name="T1" fmla="*/ 0 h 289"/>
                        <a:gd name="T2" fmla="*/ 1140 w 1140"/>
                        <a:gd name="T3" fmla="*/ 0 h 289"/>
                        <a:gd name="T4" fmla="*/ 855 w 1140"/>
                        <a:gd name="T5" fmla="*/ 289 h 289"/>
                        <a:gd name="T6" fmla="*/ 0 w 1140"/>
                        <a:gd name="T7" fmla="*/ 289 h 289"/>
                        <a:gd name="T8" fmla="*/ 318 w 1140"/>
                        <a:gd name="T9" fmla="*/ 0 h 2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40" h="289">
                          <a:moveTo>
                            <a:pt x="318" y="0"/>
                          </a:moveTo>
                          <a:lnTo>
                            <a:pt x="1140" y="0"/>
                          </a:lnTo>
                          <a:lnTo>
                            <a:pt x="855" y="289"/>
                          </a:lnTo>
                          <a:lnTo>
                            <a:pt x="0" y="289"/>
                          </a:lnTo>
                          <a:lnTo>
                            <a:pt x="318" y="0"/>
                          </a:lnTo>
                          <a:close/>
                        </a:path>
                      </a:pathLst>
                    </a:custGeom>
                    <a:solidFill>
                      <a:srgbClr val="EEFF26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7" name="Rectangle 885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054" y="1587"/>
                      <a:ext cx="215" cy="82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8" name="Rectangle 887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298" y="1771"/>
                      <a:ext cx="228" cy="64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B80004"/>
                        </a:gs>
                        <a:gs pos="100000">
                          <a:srgbClr val="FF00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9" name="Freeform 888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526" y="1686"/>
                      <a:ext cx="85" cy="727"/>
                    </a:xfrm>
                    <a:custGeom>
                      <a:avLst/>
                      <a:gdLst>
                        <a:gd name="T0" fmla="*/ 342 w 342"/>
                        <a:gd name="T1" fmla="*/ 0 h 2911"/>
                        <a:gd name="T2" fmla="*/ 342 w 342"/>
                        <a:gd name="T3" fmla="*/ 2477 h 2911"/>
                        <a:gd name="T4" fmla="*/ 0 w 342"/>
                        <a:gd name="T5" fmla="*/ 2911 h 2911"/>
                        <a:gd name="T6" fmla="*/ 0 w 342"/>
                        <a:gd name="T7" fmla="*/ 334 h 2911"/>
                        <a:gd name="T8" fmla="*/ 342 w 342"/>
                        <a:gd name="T9" fmla="*/ 0 h 29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911">
                          <a:moveTo>
                            <a:pt x="342" y="0"/>
                          </a:moveTo>
                          <a:lnTo>
                            <a:pt x="342" y="2477"/>
                          </a:lnTo>
                          <a:lnTo>
                            <a:pt x="0" y="2911"/>
                          </a:lnTo>
                          <a:lnTo>
                            <a:pt x="0" y="334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C2001B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0" name="Vrije vorm 59"/>
                  <p:cNvSpPr/>
                  <p:nvPr userDrawn="1"/>
                </p:nvSpPr>
                <p:spPr>
                  <a:xfrm>
                    <a:off x="11389225" y="1241176"/>
                    <a:ext cx="506025" cy="137883"/>
                  </a:xfrm>
                  <a:custGeom>
                    <a:avLst/>
                    <a:gdLst>
                      <a:gd name="connsiteX0" fmla="*/ 0 w 508407"/>
                      <a:gd name="connsiteY0" fmla="*/ 142646 h 146304"/>
                      <a:gd name="connsiteX1" fmla="*/ 369418 w 508407"/>
                      <a:gd name="connsiteY1" fmla="*/ 146304 h 146304"/>
                      <a:gd name="connsiteX2" fmla="*/ 508407 w 508407"/>
                      <a:gd name="connsiteY2" fmla="*/ 0 h 146304"/>
                      <a:gd name="connsiteX3" fmla="*/ 168250 w 508407"/>
                      <a:gd name="connsiteY3" fmla="*/ 0 h 146304"/>
                      <a:gd name="connsiteX4" fmla="*/ 0 w 508407"/>
                      <a:gd name="connsiteY4" fmla="*/ 142646 h 146304"/>
                      <a:gd name="connsiteX0" fmla="*/ 0 w 508407"/>
                      <a:gd name="connsiteY0" fmla="*/ 142646 h 142646"/>
                      <a:gd name="connsiteX1" fmla="*/ 376562 w 508407"/>
                      <a:gd name="connsiteY1" fmla="*/ 136779 h 142646"/>
                      <a:gd name="connsiteX2" fmla="*/ 508407 w 508407"/>
                      <a:gd name="connsiteY2" fmla="*/ 0 h 142646"/>
                      <a:gd name="connsiteX3" fmla="*/ 168250 w 508407"/>
                      <a:gd name="connsiteY3" fmla="*/ 0 h 142646"/>
                      <a:gd name="connsiteX4" fmla="*/ 0 w 508407"/>
                      <a:gd name="connsiteY4" fmla="*/ 142646 h 142646"/>
                      <a:gd name="connsiteX0" fmla="*/ 0 w 506025"/>
                      <a:gd name="connsiteY0" fmla="*/ 137883 h 137883"/>
                      <a:gd name="connsiteX1" fmla="*/ 374180 w 506025"/>
                      <a:gd name="connsiteY1" fmla="*/ 136779 h 137883"/>
                      <a:gd name="connsiteX2" fmla="*/ 506025 w 506025"/>
                      <a:gd name="connsiteY2" fmla="*/ 0 h 137883"/>
                      <a:gd name="connsiteX3" fmla="*/ 165868 w 506025"/>
                      <a:gd name="connsiteY3" fmla="*/ 0 h 137883"/>
                      <a:gd name="connsiteX4" fmla="*/ 0 w 506025"/>
                      <a:gd name="connsiteY4" fmla="*/ 137883 h 137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6025" h="137883">
                        <a:moveTo>
                          <a:pt x="0" y="137883"/>
                        </a:moveTo>
                        <a:lnTo>
                          <a:pt x="374180" y="136779"/>
                        </a:lnTo>
                        <a:lnTo>
                          <a:pt x="506025" y="0"/>
                        </a:lnTo>
                        <a:lnTo>
                          <a:pt x="165868" y="0"/>
                        </a:lnTo>
                        <a:lnTo>
                          <a:pt x="0" y="13788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sz="1600" kern="0">
                      <a:solidFill>
                        <a:srgbClr val="FFFFFF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41" name="Groep 40"/>
              <p:cNvGrpSpPr/>
              <p:nvPr userDrawn="1"/>
            </p:nvGrpSpPr>
            <p:grpSpPr>
              <a:xfrm>
                <a:off x="12468521" y="6356844"/>
                <a:ext cx="133446" cy="114786"/>
                <a:chOff x="14587469" y="6356844"/>
                <a:chExt cx="133446" cy="114786"/>
              </a:xfrm>
            </p:grpSpPr>
            <p:sp>
              <p:nvSpPr>
                <p:cNvPr id="47" name="Rectangle 6"/>
                <p:cNvSpPr>
                  <a:spLocks noChangeArrowheads="1"/>
                </p:cNvSpPr>
                <p:nvPr userDrawn="1"/>
              </p:nvSpPr>
              <p:spPr bwMode="auto">
                <a:xfrm>
                  <a:off x="14588703" y="6379233"/>
                  <a:ext cx="130780" cy="91699"/>
                </a:xfrm>
                <a:prstGeom prst="rect">
                  <a:avLst/>
                </a:prstGeom>
                <a:solidFill>
                  <a:srgbClr val="F2FAFF"/>
                </a:solidFill>
                <a:ln w="0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8" name="Rectangle 15"/>
                <p:cNvSpPr>
                  <a:spLocks noChangeArrowheads="1"/>
                </p:cNvSpPr>
                <p:nvPr userDrawn="1"/>
              </p:nvSpPr>
              <p:spPr bwMode="auto">
                <a:xfrm>
                  <a:off x="14587469" y="6423761"/>
                  <a:ext cx="131076" cy="1446"/>
                </a:xfrm>
                <a:prstGeom prst="rect">
                  <a:avLst/>
                </a:prstGeom>
                <a:gradFill flip="none" rotWithShape="1">
                  <a:gsLst>
                    <a:gs pos="20000">
                      <a:srgbClr val="0039AC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9" name="Freeform 14"/>
                <p:cNvSpPr>
                  <a:spLocks noEditPoints="1"/>
                </p:cNvSpPr>
                <p:nvPr userDrawn="1"/>
              </p:nvSpPr>
              <p:spPr bwMode="auto">
                <a:xfrm>
                  <a:off x="14588901" y="6356844"/>
                  <a:ext cx="132014" cy="114786"/>
                </a:xfrm>
                <a:custGeom>
                  <a:avLst/>
                  <a:gdLst>
                    <a:gd name="T0" fmla="*/ 48 w 5347"/>
                    <a:gd name="T1" fmla="*/ 48 h 4605"/>
                    <a:gd name="T2" fmla="*/ 48 w 5347"/>
                    <a:gd name="T3" fmla="*/ 4557 h 4605"/>
                    <a:gd name="T4" fmla="*/ 5299 w 5347"/>
                    <a:gd name="T5" fmla="*/ 4557 h 4605"/>
                    <a:gd name="T6" fmla="*/ 5299 w 5347"/>
                    <a:gd name="T7" fmla="*/ 48 h 4605"/>
                    <a:gd name="T8" fmla="*/ 48 w 5347"/>
                    <a:gd name="T9" fmla="*/ 48 h 4605"/>
                    <a:gd name="T10" fmla="*/ 0 w 5347"/>
                    <a:gd name="T11" fmla="*/ 0 h 4605"/>
                    <a:gd name="T12" fmla="*/ 5347 w 5347"/>
                    <a:gd name="T13" fmla="*/ 0 h 4605"/>
                    <a:gd name="T14" fmla="*/ 5347 w 5347"/>
                    <a:gd name="T15" fmla="*/ 4605 h 4605"/>
                    <a:gd name="T16" fmla="*/ 0 w 5347"/>
                    <a:gd name="T17" fmla="*/ 4605 h 4605"/>
                    <a:gd name="T18" fmla="*/ 0 w 5347"/>
                    <a:gd name="T19" fmla="*/ 0 h 4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47" h="4605">
                      <a:moveTo>
                        <a:pt x="48" y="48"/>
                      </a:moveTo>
                      <a:lnTo>
                        <a:pt x="48" y="4557"/>
                      </a:lnTo>
                      <a:lnTo>
                        <a:pt x="5299" y="4557"/>
                      </a:lnTo>
                      <a:lnTo>
                        <a:pt x="5299" y="48"/>
                      </a:lnTo>
                      <a:lnTo>
                        <a:pt x="48" y="48"/>
                      </a:lnTo>
                      <a:close/>
                      <a:moveTo>
                        <a:pt x="0" y="0"/>
                      </a:moveTo>
                      <a:lnTo>
                        <a:pt x="5347" y="0"/>
                      </a:lnTo>
                      <a:lnTo>
                        <a:pt x="5347" y="4605"/>
                      </a:lnTo>
                      <a:lnTo>
                        <a:pt x="0" y="46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E5D88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50" name="Rechte verbindingslijn 49"/>
                <p:cNvCxnSpPr/>
                <p:nvPr userDrawn="1"/>
              </p:nvCxnSpPr>
              <p:spPr>
                <a:xfrm flipH="1">
                  <a:off x="14654334" y="6382168"/>
                  <a:ext cx="162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Rechte verbindingslijn 50"/>
                <p:cNvCxnSpPr/>
                <p:nvPr userDrawn="1"/>
              </p:nvCxnSpPr>
              <p:spPr>
                <a:xfrm>
                  <a:off x="14689188" y="6382168"/>
                  <a:ext cx="0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Rechte verbindingslijn 51"/>
                <p:cNvCxnSpPr/>
                <p:nvPr userDrawn="1"/>
              </p:nvCxnSpPr>
              <p:spPr>
                <a:xfrm>
                  <a:off x="14619892" y="6382040"/>
                  <a:ext cx="0" cy="8577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echte verbindingslijn 52"/>
                <p:cNvCxnSpPr/>
                <p:nvPr userDrawn="1"/>
              </p:nvCxnSpPr>
              <p:spPr>
                <a:xfrm flipH="1">
                  <a:off x="14593115" y="6400164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echte verbindingslijn 53"/>
                <p:cNvCxnSpPr/>
                <p:nvPr userDrawn="1"/>
              </p:nvCxnSpPr>
              <p:spPr>
                <a:xfrm flipH="1">
                  <a:off x="14593115" y="6423860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echte verbindingslijn 54"/>
                <p:cNvCxnSpPr/>
                <p:nvPr userDrawn="1"/>
              </p:nvCxnSpPr>
              <p:spPr>
                <a:xfrm flipH="1">
                  <a:off x="14593115" y="6447556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Rectangle 13"/>
                <p:cNvSpPr>
                  <a:spLocks noChangeArrowheads="1"/>
                </p:cNvSpPr>
                <p:nvPr userDrawn="1"/>
              </p:nvSpPr>
              <p:spPr bwMode="auto">
                <a:xfrm>
                  <a:off x="14590283" y="6359138"/>
                  <a:ext cx="128657" cy="1934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1929FF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42" name="Groep 41"/>
              <p:cNvGrpSpPr/>
              <p:nvPr userDrawn="1"/>
            </p:nvGrpSpPr>
            <p:grpSpPr>
              <a:xfrm>
                <a:off x="12529899" y="6421402"/>
                <a:ext cx="97399" cy="97399"/>
                <a:chOff x="14546483" y="5323041"/>
                <a:chExt cx="242460" cy="242460"/>
              </a:xfrm>
            </p:grpSpPr>
            <p:sp>
              <p:nvSpPr>
                <p:cNvPr id="43" name="Rechthoek 42"/>
                <p:cNvSpPr/>
                <p:nvPr userDrawn="1"/>
              </p:nvSpPr>
              <p:spPr>
                <a:xfrm>
                  <a:off x="14546483" y="5323041"/>
                  <a:ext cx="242460" cy="24246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0A4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44" name="Groep 43"/>
                <p:cNvGrpSpPr/>
                <p:nvPr userDrawn="1"/>
              </p:nvGrpSpPr>
              <p:grpSpPr>
                <a:xfrm>
                  <a:off x="14568035" y="5357790"/>
                  <a:ext cx="199836" cy="175225"/>
                  <a:chOff x="14559757" y="5349611"/>
                  <a:chExt cx="216392" cy="191641"/>
                </a:xfrm>
              </p:grpSpPr>
              <p:sp>
                <p:nvSpPr>
                  <p:cNvPr id="45" name="Parallellogram 44"/>
                  <p:cNvSpPr/>
                  <p:nvPr userDrawn="1"/>
                </p:nvSpPr>
                <p:spPr>
                  <a:xfrm>
                    <a:off x="14559757" y="5369222"/>
                    <a:ext cx="214316" cy="147762"/>
                  </a:xfrm>
                  <a:prstGeom prst="parallelogram">
                    <a:avLst>
                      <a:gd name="adj" fmla="val 93909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46" name="Parallellogram 45"/>
                  <p:cNvSpPr/>
                  <p:nvPr userDrawn="1"/>
                </p:nvSpPr>
                <p:spPr>
                  <a:xfrm flipH="1">
                    <a:off x="14561833" y="5349611"/>
                    <a:ext cx="214316" cy="191641"/>
                  </a:xfrm>
                  <a:prstGeom prst="parallelogram">
                    <a:avLst>
                      <a:gd name="adj" fmla="val 68946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sp>
          <p:nvSpPr>
            <p:cNvPr id="13" name="Rechthoek 12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CHART</a:t>
              </a: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 chart</a:t>
              </a:r>
            </a:p>
          </p:txBody>
        </p:sp>
        <p:sp>
          <p:nvSpPr>
            <p:cNvPr id="15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graph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22" name="Ovaal 21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23" name="Rechte verbindingslijn 22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4" name="Rechte verbindingslijn 23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sp>
          <p:nvSpPr>
            <p:cNvPr id="26" name="Tekstvak 33"/>
            <p:cNvSpPr txBox="1"/>
            <p:nvPr userDrawn="1"/>
          </p:nvSpPr>
          <p:spPr>
            <a:xfrm>
              <a:off x="12479311" y="5259838"/>
              <a:ext cx="2588841" cy="447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chart,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‘Edit data’</a:t>
              </a:r>
            </a:p>
          </p:txBody>
        </p:sp>
        <p:cxnSp>
          <p:nvCxnSpPr>
            <p:cNvPr id="27" name="Rechte verbindingslijn 26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8" name="Groep 27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32" name="Afgeronde rechthoek 31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34" name="Rechte verbindingslijn 33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Gelijkbenige driehoek 34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Rechthoek 28"/>
            <p:cNvSpPr/>
            <p:nvPr userDrawn="1"/>
          </p:nvSpPr>
          <p:spPr>
            <a:xfrm>
              <a:off x="12483705" y="4856599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EDIT CHART</a:t>
              </a:r>
            </a:p>
          </p:txBody>
        </p:sp>
        <p:cxnSp>
          <p:nvCxnSpPr>
            <p:cNvPr id="30" name="Rechte verbindingslijn 29"/>
            <p:cNvCxnSpPr/>
            <p:nvPr userDrawn="1"/>
          </p:nvCxnSpPr>
          <p:spPr>
            <a:xfrm>
              <a:off x="12487778" y="5145063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31" name="Picture 3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4186" y="6395104"/>
              <a:ext cx="158644" cy="2564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4" name="Afbeelding 8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85" name="Rechte verbindingslijn 84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9396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hthoek 7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4" name="Freeform 6"/>
          <p:cNvSpPr>
            <a:spLocks/>
          </p:cNvSpPr>
          <p:nvPr/>
        </p:nvSpPr>
        <p:spPr bwMode="auto">
          <a:xfrm>
            <a:off x="4058481" y="2509250"/>
            <a:ext cx="220740" cy="222904"/>
          </a:xfrm>
          <a:custGeom>
            <a:avLst/>
            <a:gdLst>
              <a:gd name="T0" fmla="*/ 104 w 205"/>
              <a:gd name="T1" fmla="*/ 0 h 205"/>
              <a:gd name="T2" fmla="*/ 130 w 205"/>
              <a:gd name="T3" fmla="*/ 3 h 205"/>
              <a:gd name="T4" fmla="*/ 155 w 205"/>
              <a:gd name="T5" fmla="*/ 13 h 205"/>
              <a:gd name="T6" fmla="*/ 175 w 205"/>
              <a:gd name="T7" fmla="*/ 29 h 205"/>
              <a:gd name="T8" fmla="*/ 192 w 205"/>
              <a:gd name="T9" fmla="*/ 51 h 205"/>
              <a:gd name="T10" fmla="*/ 202 w 205"/>
              <a:gd name="T11" fmla="*/ 74 h 205"/>
              <a:gd name="T12" fmla="*/ 205 w 205"/>
              <a:gd name="T13" fmla="*/ 102 h 205"/>
              <a:gd name="T14" fmla="*/ 202 w 205"/>
              <a:gd name="T15" fmla="*/ 129 h 205"/>
              <a:gd name="T16" fmla="*/ 192 w 205"/>
              <a:gd name="T17" fmla="*/ 154 h 205"/>
              <a:gd name="T18" fmla="*/ 175 w 205"/>
              <a:gd name="T19" fmla="*/ 174 h 205"/>
              <a:gd name="T20" fmla="*/ 155 w 205"/>
              <a:gd name="T21" fmla="*/ 190 h 205"/>
              <a:gd name="T22" fmla="*/ 130 w 205"/>
              <a:gd name="T23" fmla="*/ 200 h 205"/>
              <a:gd name="T24" fmla="*/ 104 w 205"/>
              <a:gd name="T25" fmla="*/ 205 h 205"/>
              <a:gd name="T26" fmla="*/ 75 w 205"/>
              <a:gd name="T27" fmla="*/ 200 h 205"/>
              <a:gd name="T28" fmla="*/ 50 w 205"/>
              <a:gd name="T29" fmla="*/ 190 h 205"/>
              <a:gd name="T30" fmla="*/ 30 w 205"/>
              <a:gd name="T31" fmla="*/ 174 h 205"/>
              <a:gd name="T32" fmla="*/ 14 w 205"/>
              <a:gd name="T33" fmla="*/ 154 h 205"/>
              <a:gd name="T34" fmla="*/ 4 w 205"/>
              <a:gd name="T35" fmla="*/ 129 h 205"/>
              <a:gd name="T36" fmla="*/ 0 w 205"/>
              <a:gd name="T37" fmla="*/ 102 h 205"/>
              <a:gd name="T38" fmla="*/ 4 w 205"/>
              <a:gd name="T39" fmla="*/ 74 h 205"/>
              <a:gd name="T40" fmla="*/ 14 w 205"/>
              <a:gd name="T41" fmla="*/ 51 h 205"/>
              <a:gd name="T42" fmla="*/ 30 w 205"/>
              <a:gd name="T43" fmla="*/ 29 h 205"/>
              <a:gd name="T44" fmla="*/ 50 w 205"/>
              <a:gd name="T45" fmla="*/ 13 h 205"/>
              <a:gd name="T46" fmla="*/ 75 w 205"/>
              <a:gd name="T47" fmla="*/ 3 h 205"/>
              <a:gd name="T48" fmla="*/ 104 w 205"/>
              <a:gd name="T49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5" h="205">
                <a:moveTo>
                  <a:pt x="104" y="0"/>
                </a:moveTo>
                <a:lnTo>
                  <a:pt x="130" y="3"/>
                </a:lnTo>
                <a:lnTo>
                  <a:pt x="155" y="13"/>
                </a:lnTo>
                <a:lnTo>
                  <a:pt x="175" y="29"/>
                </a:lnTo>
                <a:lnTo>
                  <a:pt x="192" y="51"/>
                </a:lnTo>
                <a:lnTo>
                  <a:pt x="202" y="74"/>
                </a:lnTo>
                <a:lnTo>
                  <a:pt x="205" y="102"/>
                </a:lnTo>
                <a:lnTo>
                  <a:pt x="202" y="129"/>
                </a:lnTo>
                <a:lnTo>
                  <a:pt x="192" y="154"/>
                </a:lnTo>
                <a:lnTo>
                  <a:pt x="175" y="174"/>
                </a:lnTo>
                <a:lnTo>
                  <a:pt x="155" y="190"/>
                </a:lnTo>
                <a:lnTo>
                  <a:pt x="130" y="200"/>
                </a:lnTo>
                <a:lnTo>
                  <a:pt x="104" y="205"/>
                </a:lnTo>
                <a:lnTo>
                  <a:pt x="75" y="200"/>
                </a:lnTo>
                <a:lnTo>
                  <a:pt x="50" y="190"/>
                </a:lnTo>
                <a:lnTo>
                  <a:pt x="30" y="174"/>
                </a:lnTo>
                <a:lnTo>
                  <a:pt x="14" y="154"/>
                </a:lnTo>
                <a:lnTo>
                  <a:pt x="4" y="129"/>
                </a:lnTo>
                <a:lnTo>
                  <a:pt x="0" y="102"/>
                </a:lnTo>
                <a:lnTo>
                  <a:pt x="4" y="74"/>
                </a:lnTo>
                <a:lnTo>
                  <a:pt x="14" y="51"/>
                </a:lnTo>
                <a:lnTo>
                  <a:pt x="30" y="29"/>
                </a:lnTo>
                <a:lnTo>
                  <a:pt x="50" y="13"/>
                </a:lnTo>
                <a:lnTo>
                  <a:pt x="75" y="3"/>
                </a:lnTo>
                <a:lnTo>
                  <a:pt x="104" y="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75" name="Freeform 7"/>
          <p:cNvSpPr>
            <a:spLocks/>
          </p:cNvSpPr>
          <p:nvPr/>
        </p:nvSpPr>
        <p:spPr bwMode="auto">
          <a:xfrm>
            <a:off x="3614836" y="4249202"/>
            <a:ext cx="222904" cy="220740"/>
          </a:xfrm>
          <a:custGeom>
            <a:avLst/>
            <a:gdLst>
              <a:gd name="T0" fmla="*/ 103 w 204"/>
              <a:gd name="T1" fmla="*/ 0 h 204"/>
              <a:gd name="T2" fmla="*/ 129 w 204"/>
              <a:gd name="T3" fmla="*/ 3 h 204"/>
              <a:gd name="T4" fmla="*/ 154 w 204"/>
              <a:gd name="T5" fmla="*/ 13 h 204"/>
              <a:gd name="T6" fmla="*/ 174 w 204"/>
              <a:gd name="T7" fmla="*/ 30 h 204"/>
              <a:gd name="T8" fmla="*/ 191 w 204"/>
              <a:gd name="T9" fmla="*/ 50 h 204"/>
              <a:gd name="T10" fmla="*/ 201 w 204"/>
              <a:gd name="T11" fmla="*/ 75 h 204"/>
              <a:gd name="T12" fmla="*/ 204 w 204"/>
              <a:gd name="T13" fmla="*/ 101 h 204"/>
              <a:gd name="T14" fmla="*/ 201 w 204"/>
              <a:gd name="T15" fmla="*/ 129 h 204"/>
              <a:gd name="T16" fmla="*/ 191 w 204"/>
              <a:gd name="T17" fmla="*/ 153 h 204"/>
              <a:gd name="T18" fmla="*/ 174 w 204"/>
              <a:gd name="T19" fmla="*/ 174 h 204"/>
              <a:gd name="T20" fmla="*/ 154 w 204"/>
              <a:gd name="T21" fmla="*/ 191 h 204"/>
              <a:gd name="T22" fmla="*/ 129 w 204"/>
              <a:gd name="T23" fmla="*/ 201 h 204"/>
              <a:gd name="T24" fmla="*/ 103 w 204"/>
              <a:gd name="T25" fmla="*/ 204 h 204"/>
              <a:gd name="T26" fmla="*/ 74 w 204"/>
              <a:gd name="T27" fmla="*/ 201 h 204"/>
              <a:gd name="T28" fmla="*/ 51 w 204"/>
              <a:gd name="T29" fmla="*/ 191 h 204"/>
              <a:gd name="T30" fmla="*/ 30 w 204"/>
              <a:gd name="T31" fmla="*/ 174 h 204"/>
              <a:gd name="T32" fmla="*/ 13 w 204"/>
              <a:gd name="T33" fmla="*/ 153 h 204"/>
              <a:gd name="T34" fmla="*/ 3 w 204"/>
              <a:gd name="T35" fmla="*/ 129 h 204"/>
              <a:gd name="T36" fmla="*/ 0 w 204"/>
              <a:gd name="T37" fmla="*/ 101 h 204"/>
              <a:gd name="T38" fmla="*/ 3 w 204"/>
              <a:gd name="T39" fmla="*/ 75 h 204"/>
              <a:gd name="T40" fmla="*/ 13 w 204"/>
              <a:gd name="T41" fmla="*/ 50 h 204"/>
              <a:gd name="T42" fmla="*/ 30 w 204"/>
              <a:gd name="T43" fmla="*/ 30 h 204"/>
              <a:gd name="T44" fmla="*/ 51 w 204"/>
              <a:gd name="T45" fmla="*/ 13 h 204"/>
              <a:gd name="T46" fmla="*/ 74 w 204"/>
              <a:gd name="T47" fmla="*/ 3 h 204"/>
              <a:gd name="T48" fmla="*/ 103 w 204"/>
              <a:gd name="T49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4" h="204">
                <a:moveTo>
                  <a:pt x="103" y="0"/>
                </a:moveTo>
                <a:lnTo>
                  <a:pt x="129" y="3"/>
                </a:lnTo>
                <a:lnTo>
                  <a:pt x="154" y="13"/>
                </a:lnTo>
                <a:lnTo>
                  <a:pt x="174" y="30"/>
                </a:lnTo>
                <a:lnTo>
                  <a:pt x="191" y="50"/>
                </a:lnTo>
                <a:lnTo>
                  <a:pt x="201" y="75"/>
                </a:lnTo>
                <a:lnTo>
                  <a:pt x="204" y="101"/>
                </a:lnTo>
                <a:lnTo>
                  <a:pt x="201" y="129"/>
                </a:lnTo>
                <a:lnTo>
                  <a:pt x="191" y="153"/>
                </a:lnTo>
                <a:lnTo>
                  <a:pt x="174" y="174"/>
                </a:lnTo>
                <a:lnTo>
                  <a:pt x="154" y="191"/>
                </a:lnTo>
                <a:lnTo>
                  <a:pt x="129" y="201"/>
                </a:lnTo>
                <a:lnTo>
                  <a:pt x="103" y="204"/>
                </a:lnTo>
                <a:lnTo>
                  <a:pt x="74" y="201"/>
                </a:lnTo>
                <a:lnTo>
                  <a:pt x="51" y="191"/>
                </a:lnTo>
                <a:lnTo>
                  <a:pt x="30" y="174"/>
                </a:lnTo>
                <a:lnTo>
                  <a:pt x="13" y="153"/>
                </a:lnTo>
                <a:lnTo>
                  <a:pt x="3" y="129"/>
                </a:lnTo>
                <a:lnTo>
                  <a:pt x="0" y="101"/>
                </a:lnTo>
                <a:lnTo>
                  <a:pt x="3" y="75"/>
                </a:lnTo>
                <a:lnTo>
                  <a:pt x="13" y="50"/>
                </a:lnTo>
                <a:lnTo>
                  <a:pt x="30" y="30"/>
                </a:lnTo>
                <a:lnTo>
                  <a:pt x="51" y="13"/>
                </a:lnTo>
                <a:lnTo>
                  <a:pt x="74" y="3"/>
                </a:lnTo>
                <a:lnTo>
                  <a:pt x="103" y="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grpSp>
        <p:nvGrpSpPr>
          <p:cNvPr id="3" name="Groep 2"/>
          <p:cNvGrpSpPr/>
          <p:nvPr userDrawn="1"/>
        </p:nvGrpSpPr>
        <p:grpSpPr>
          <a:xfrm>
            <a:off x="3863710" y="3677874"/>
            <a:ext cx="1196758" cy="677369"/>
            <a:chOff x="3863710" y="3677874"/>
            <a:chExt cx="1196758" cy="677369"/>
          </a:xfrm>
        </p:grpSpPr>
        <p:sp>
          <p:nvSpPr>
            <p:cNvPr id="76" name="Freeform 8"/>
            <p:cNvSpPr>
              <a:spLocks/>
            </p:cNvSpPr>
            <p:nvPr/>
          </p:nvSpPr>
          <p:spPr bwMode="auto">
            <a:xfrm>
              <a:off x="3863710" y="4095549"/>
              <a:ext cx="569164" cy="259694"/>
            </a:xfrm>
            <a:custGeom>
              <a:avLst/>
              <a:gdLst>
                <a:gd name="T0" fmla="*/ 479 w 527"/>
                <a:gd name="T1" fmla="*/ 0 h 241"/>
                <a:gd name="T2" fmla="*/ 527 w 527"/>
                <a:gd name="T3" fmla="*/ 28 h 241"/>
                <a:gd name="T4" fmla="*/ 417 w 527"/>
                <a:gd name="T5" fmla="*/ 83 h 241"/>
                <a:gd name="T6" fmla="*/ 311 w 527"/>
                <a:gd name="T7" fmla="*/ 131 h 241"/>
                <a:gd name="T8" fmla="*/ 208 w 527"/>
                <a:gd name="T9" fmla="*/ 174 h 241"/>
                <a:gd name="T10" fmla="*/ 106 w 527"/>
                <a:gd name="T11" fmla="*/ 211 h 241"/>
                <a:gd name="T12" fmla="*/ 8 w 527"/>
                <a:gd name="T13" fmla="*/ 241 h 241"/>
                <a:gd name="T14" fmla="*/ 7 w 527"/>
                <a:gd name="T15" fmla="*/ 219 h 241"/>
                <a:gd name="T16" fmla="*/ 0 w 527"/>
                <a:gd name="T17" fmla="*/ 198 h 241"/>
                <a:gd name="T18" fmla="*/ 90 w 527"/>
                <a:gd name="T19" fmla="*/ 169 h 241"/>
                <a:gd name="T20" fmla="*/ 183 w 527"/>
                <a:gd name="T21" fmla="*/ 135 h 241"/>
                <a:gd name="T22" fmla="*/ 279 w 527"/>
                <a:gd name="T23" fmla="*/ 95 h 241"/>
                <a:gd name="T24" fmla="*/ 377 w 527"/>
                <a:gd name="T25" fmla="*/ 50 h 241"/>
                <a:gd name="T26" fmla="*/ 479 w 527"/>
                <a:gd name="T2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7" h="241">
                  <a:moveTo>
                    <a:pt x="479" y="0"/>
                  </a:moveTo>
                  <a:lnTo>
                    <a:pt x="527" y="28"/>
                  </a:lnTo>
                  <a:lnTo>
                    <a:pt x="417" y="83"/>
                  </a:lnTo>
                  <a:lnTo>
                    <a:pt x="311" y="131"/>
                  </a:lnTo>
                  <a:lnTo>
                    <a:pt x="208" y="174"/>
                  </a:lnTo>
                  <a:lnTo>
                    <a:pt x="106" y="211"/>
                  </a:lnTo>
                  <a:lnTo>
                    <a:pt x="8" y="241"/>
                  </a:lnTo>
                  <a:lnTo>
                    <a:pt x="7" y="219"/>
                  </a:lnTo>
                  <a:lnTo>
                    <a:pt x="0" y="198"/>
                  </a:lnTo>
                  <a:lnTo>
                    <a:pt x="90" y="169"/>
                  </a:lnTo>
                  <a:lnTo>
                    <a:pt x="183" y="135"/>
                  </a:lnTo>
                  <a:lnTo>
                    <a:pt x="279" y="95"/>
                  </a:lnTo>
                  <a:lnTo>
                    <a:pt x="377" y="50"/>
                  </a:lnTo>
                  <a:lnTo>
                    <a:pt x="4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  <p:sp>
          <p:nvSpPr>
            <p:cNvPr id="78" name="Freeform 10"/>
            <p:cNvSpPr>
              <a:spLocks/>
            </p:cNvSpPr>
            <p:nvPr/>
          </p:nvSpPr>
          <p:spPr bwMode="auto">
            <a:xfrm>
              <a:off x="4549736" y="3677874"/>
              <a:ext cx="510732" cy="354916"/>
            </a:xfrm>
            <a:custGeom>
              <a:avLst/>
              <a:gdLst>
                <a:gd name="T0" fmla="*/ 446 w 474"/>
                <a:gd name="T1" fmla="*/ 0 h 327"/>
                <a:gd name="T2" fmla="*/ 459 w 474"/>
                <a:gd name="T3" fmla="*/ 18 h 327"/>
                <a:gd name="T4" fmla="*/ 474 w 474"/>
                <a:gd name="T5" fmla="*/ 33 h 327"/>
                <a:gd name="T6" fmla="*/ 387 w 474"/>
                <a:gd name="T7" fmla="*/ 100 h 327"/>
                <a:gd name="T8" fmla="*/ 296 w 474"/>
                <a:gd name="T9" fmla="*/ 166 h 327"/>
                <a:gd name="T10" fmla="*/ 171 w 474"/>
                <a:gd name="T11" fmla="*/ 251 h 327"/>
                <a:gd name="T12" fmla="*/ 47 w 474"/>
                <a:gd name="T13" fmla="*/ 327 h 327"/>
                <a:gd name="T14" fmla="*/ 0 w 474"/>
                <a:gd name="T15" fmla="*/ 300 h 327"/>
                <a:gd name="T16" fmla="*/ 141 w 474"/>
                <a:gd name="T17" fmla="*/ 214 h 327"/>
                <a:gd name="T18" fmla="*/ 281 w 474"/>
                <a:gd name="T19" fmla="*/ 121 h 327"/>
                <a:gd name="T20" fmla="*/ 419 w 474"/>
                <a:gd name="T21" fmla="*/ 20 h 327"/>
                <a:gd name="T22" fmla="*/ 446 w 474"/>
                <a:gd name="T23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4" h="327">
                  <a:moveTo>
                    <a:pt x="446" y="0"/>
                  </a:moveTo>
                  <a:lnTo>
                    <a:pt x="459" y="18"/>
                  </a:lnTo>
                  <a:lnTo>
                    <a:pt x="474" y="33"/>
                  </a:lnTo>
                  <a:lnTo>
                    <a:pt x="387" y="100"/>
                  </a:lnTo>
                  <a:lnTo>
                    <a:pt x="296" y="166"/>
                  </a:lnTo>
                  <a:lnTo>
                    <a:pt x="171" y="251"/>
                  </a:lnTo>
                  <a:lnTo>
                    <a:pt x="47" y="327"/>
                  </a:lnTo>
                  <a:lnTo>
                    <a:pt x="0" y="300"/>
                  </a:lnTo>
                  <a:lnTo>
                    <a:pt x="141" y="214"/>
                  </a:lnTo>
                  <a:lnTo>
                    <a:pt x="281" y="121"/>
                  </a:lnTo>
                  <a:lnTo>
                    <a:pt x="419" y="20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Groep 1"/>
          <p:cNvGrpSpPr/>
          <p:nvPr userDrawn="1"/>
        </p:nvGrpSpPr>
        <p:grpSpPr>
          <a:xfrm>
            <a:off x="3130073" y="2388059"/>
            <a:ext cx="2696494" cy="2027780"/>
            <a:chOff x="3130073" y="2388059"/>
            <a:chExt cx="2696494" cy="2027780"/>
          </a:xfrm>
        </p:grpSpPr>
        <p:sp>
          <p:nvSpPr>
            <p:cNvPr id="77" name="Freeform 9"/>
            <p:cNvSpPr>
              <a:spLocks/>
            </p:cNvSpPr>
            <p:nvPr/>
          </p:nvSpPr>
          <p:spPr bwMode="auto">
            <a:xfrm>
              <a:off x="3130073" y="3420344"/>
              <a:ext cx="502076" cy="995495"/>
            </a:xfrm>
            <a:custGeom>
              <a:avLst/>
              <a:gdLst>
                <a:gd name="T0" fmla="*/ 371 w 464"/>
                <a:gd name="T1" fmla="*/ 0 h 919"/>
                <a:gd name="T2" fmla="*/ 464 w 464"/>
                <a:gd name="T3" fmla="*/ 94 h 919"/>
                <a:gd name="T4" fmla="*/ 402 w 464"/>
                <a:gd name="T5" fmla="*/ 157 h 919"/>
                <a:gd name="T6" fmla="*/ 346 w 464"/>
                <a:gd name="T7" fmla="*/ 220 h 919"/>
                <a:gd name="T8" fmla="*/ 296 w 464"/>
                <a:gd name="T9" fmla="*/ 284 h 919"/>
                <a:gd name="T10" fmla="*/ 249 w 464"/>
                <a:gd name="T11" fmla="*/ 343 h 919"/>
                <a:gd name="T12" fmla="*/ 209 w 464"/>
                <a:gd name="T13" fmla="*/ 401 h 919"/>
                <a:gd name="T14" fmla="*/ 176 w 464"/>
                <a:gd name="T15" fmla="*/ 458 h 919"/>
                <a:gd name="T16" fmla="*/ 148 w 464"/>
                <a:gd name="T17" fmla="*/ 511 h 919"/>
                <a:gd name="T18" fmla="*/ 125 w 464"/>
                <a:gd name="T19" fmla="*/ 562 h 919"/>
                <a:gd name="T20" fmla="*/ 108 w 464"/>
                <a:gd name="T21" fmla="*/ 610 h 919"/>
                <a:gd name="T22" fmla="*/ 98 w 464"/>
                <a:gd name="T23" fmla="*/ 655 h 919"/>
                <a:gd name="T24" fmla="*/ 95 w 464"/>
                <a:gd name="T25" fmla="*/ 697 h 919"/>
                <a:gd name="T26" fmla="*/ 98 w 464"/>
                <a:gd name="T27" fmla="*/ 733 h 919"/>
                <a:gd name="T28" fmla="*/ 108 w 464"/>
                <a:gd name="T29" fmla="*/ 768 h 919"/>
                <a:gd name="T30" fmla="*/ 125 w 464"/>
                <a:gd name="T31" fmla="*/ 798 h 919"/>
                <a:gd name="T32" fmla="*/ 150 w 464"/>
                <a:gd name="T33" fmla="*/ 823 h 919"/>
                <a:gd name="T34" fmla="*/ 179 w 464"/>
                <a:gd name="T35" fmla="*/ 845 h 919"/>
                <a:gd name="T36" fmla="*/ 216 w 464"/>
                <a:gd name="T37" fmla="*/ 859 h 919"/>
                <a:gd name="T38" fmla="*/ 259 w 464"/>
                <a:gd name="T39" fmla="*/ 869 h 919"/>
                <a:gd name="T40" fmla="*/ 306 w 464"/>
                <a:gd name="T41" fmla="*/ 876 h 919"/>
                <a:gd name="T42" fmla="*/ 359 w 464"/>
                <a:gd name="T43" fmla="*/ 876 h 919"/>
                <a:gd name="T44" fmla="*/ 415 w 464"/>
                <a:gd name="T45" fmla="*/ 873 h 919"/>
                <a:gd name="T46" fmla="*/ 419 w 464"/>
                <a:gd name="T47" fmla="*/ 894 h 919"/>
                <a:gd name="T48" fmla="*/ 424 w 464"/>
                <a:gd name="T49" fmla="*/ 914 h 919"/>
                <a:gd name="T50" fmla="*/ 362 w 464"/>
                <a:gd name="T51" fmla="*/ 919 h 919"/>
                <a:gd name="T52" fmla="*/ 304 w 464"/>
                <a:gd name="T53" fmla="*/ 918 h 919"/>
                <a:gd name="T54" fmla="*/ 251 w 464"/>
                <a:gd name="T55" fmla="*/ 913 h 919"/>
                <a:gd name="T56" fmla="*/ 201 w 464"/>
                <a:gd name="T57" fmla="*/ 903 h 919"/>
                <a:gd name="T58" fmla="*/ 156 w 464"/>
                <a:gd name="T59" fmla="*/ 889 h 919"/>
                <a:gd name="T60" fmla="*/ 116 w 464"/>
                <a:gd name="T61" fmla="*/ 871 h 919"/>
                <a:gd name="T62" fmla="*/ 81 w 464"/>
                <a:gd name="T63" fmla="*/ 846 h 919"/>
                <a:gd name="T64" fmla="*/ 53 w 464"/>
                <a:gd name="T65" fmla="*/ 818 h 919"/>
                <a:gd name="T66" fmla="*/ 30 w 464"/>
                <a:gd name="T67" fmla="*/ 785 h 919"/>
                <a:gd name="T68" fmla="*/ 12 w 464"/>
                <a:gd name="T69" fmla="*/ 747 h 919"/>
                <a:gd name="T70" fmla="*/ 3 w 464"/>
                <a:gd name="T71" fmla="*/ 703 h 919"/>
                <a:gd name="T72" fmla="*/ 0 w 464"/>
                <a:gd name="T73" fmla="*/ 659 h 919"/>
                <a:gd name="T74" fmla="*/ 3 w 464"/>
                <a:gd name="T75" fmla="*/ 609 h 919"/>
                <a:gd name="T76" fmla="*/ 15 w 464"/>
                <a:gd name="T77" fmla="*/ 557 h 919"/>
                <a:gd name="T78" fmla="*/ 32 w 464"/>
                <a:gd name="T79" fmla="*/ 503 h 919"/>
                <a:gd name="T80" fmla="*/ 53 w 464"/>
                <a:gd name="T81" fmla="*/ 446 h 919"/>
                <a:gd name="T82" fmla="*/ 83 w 464"/>
                <a:gd name="T83" fmla="*/ 386 h 919"/>
                <a:gd name="T84" fmla="*/ 118 w 464"/>
                <a:gd name="T85" fmla="*/ 325 h 919"/>
                <a:gd name="T86" fmla="*/ 158 w 464"/>
                <a:gd name="T87" fmla="*/ 262 h 919"/>
                <a:gd name="T88" fmla="*/ 203 w 464"/>
                <a:gd name="T89" fmla="*/ 197 h 919"/>
                <a:gd name="T90" fmla="*/ 254 w 464"/>
                <a:gd name="T91" fmla="*/ 132 h 919"/>
                <a:gd name="T92" fmla="*/ 311 w 464"/>
                <a:gd name="T93" fmla="*/ 66 h 919"/>
                <a:gd name="T94" fmla="*/ 371 w 464"/>
                <a:gd name="T95" fmla="*/ 0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64" h="919">
                  <a:moveTo>
                    <a:pt x="371" y="0"/>
                  </a:moveTo>
                  <a:lnTo>
                    <a:pt x="464" y="94"/>
                  </a:lnTo>
                  <a:lnTo>
                    <a:pt x="402" y="157"/>
                  </a:lnTo>
                  <a:lnTo>
                    <a:pt x="346" y="220"/>
                  </a:lnTo>
                  <a:lnTo>
                    <a:pt x="296" y="284"/>
                  </a:lnTo>
                  <a:lnTo>
                    <a:pt x="249" y="343"/>
                  </a:lnTo>
                  <a:lnTo>
                    <a:pt x="209" y="401"/>
                  </a:lnTo>
                  <a:lnTo>
                    <a:pt x="176" y="458"/>
                  </a:lnTo>
                  <a:lnTo>
                    <a:pt x="148" y="511"/>
                  </a:lnTo>
                  <a:lnTo>
                    <a:pt x="125" y="562"/>
                  </a:lnTo>
                  <a:lnTo>
                    <a:pt x="108" y="610"/>
                  </a:lnTo>
                  <a:lnTo>
                    <a:pt x="98" y="655"/>
                  </a:lnTo>
                  <a:lnTo>
                    <a:pt x="95" y="697"/>
                  </a:lnTo>
                  <a:lnTo>
                    <a:pt x="98" y="733"/>
                  </a:lnTo>
                  <a:lnTo>
                    <a:pt x="108" y="768"/>
                  </a:lnTo>
                  <a:lnTo>
                    <a:pt x="125" y="798"/>
                  </a:lnTo>
                  <a:lnTo>
                    <a:pt x="150" y="823"/>
                  </a:lnTo>
                  <a:lnTo>
                    <a:pt x="179" y="845"/>
                  </a:lnTo>
                  <a:lnTo>
                    <a:pt x="216" y="859"/>
                  </a:lnTo>
                  <a:lnTo>
                    <a:pt x="259" y="869"/>
                  </a:lnTo>
                  <a:lnTo>
                    <a:pt x="306" y="876"/>
                  </a:lnTo>
                  <a:lnTo>
                    <a:pt x="359" y="876"/>
                  </a:lnTo>
                  <a:lnTo>
                    <a:pt x="415" y="873"/>
                  </a:lnTo>
                  <a:lnTo>
                    <a:pt x="419" y="894"/>
                  </a:lnTo>
                  <a:lnTo>
                    <a:pt x="424" y="914"/>
                  </a:lnTo>
                  <a:lnTo>
                    <a:pt x="362" y="919"/>
                  </a:lnTo>
                  <a:lnTo>
                    <a:pt x="304" y="918"/>
                  </a:lnTo>
                  <a:lnTo>
                    <a:pt x="251" y="913"/>
                  </a:lnTo>
                  <a:lnTo>
                    <a:pt x="201" y="903"/>
                  </a:lnTo>
                  <a:lnTo>
                    <a:pt x="156" y="889"/>
                  </a:lnTo>
                  <a:lnTo>
                    <a:pt x="116" y="871"/>
                  </a:lnTo>
                  <a:lnTo>
                    <a:pt x="81" y="846"/>
                  </a:lnTo>
                  <a:lnTo>
                    <a:pt x="53" y="818"/>
                  </a:lnTo>
                  <a:lnTo>
                    <a:pt x="30" y="785"/>
                  </a:lnTo>
                  <a:lnTo>
                    <a:pt x="12" y="747"/>
                  </a:lnTo>
                  <a:lnTo>
                    <a:pt x="3" y="703"/>
                  </a:lnTo>
                  <a:lnTo>
                    <a:pt x="0" y="659"/>
                  </a:lnTo>
                  <a:lnTo>
                    <a:pt x="3" y="609"/>
                  </a:lnTo>
                  <a:lnTo>
                    <a:pt x="15" y="557"/>
                  </a:lnTo>
                  <a:lnTo>
                    <a:pt x="32" y="503"/>
                  </a:lnTo>
                  <a:lnTo>
                    <a:pt x="53" y="446"/>
                  </a:lnTo>
                  <a:lnTo>
                    <a:pt x="83" y="386"/>
                  </a:lnTo>
                  <a:lnTo>
                    <a:pt x="118" y="325"/>
                  </a:lnTo>
                  <a:lnTo>
                    <a:pt x="158" y="262"/>
                  </a:lnTo>
                  <a:lnTo>
                    <a:pt x="203" y="197"/>
                  </a:lnTo>
                  <a:lnTo>
                    <a:pt x="254" y="132"/>
                  </a:lnTo>
                  <a:lnTo>
                    <a:pt x="311" y="66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  <p:sp>
          <p:nvSpPr>
            <p:cNvPr id="79" name="Freeform 11"/>
            <p:cNvSpPr>
              <a:spLocks/>
            </p:cNvSpPr>
            <p:nvPr/>
          </p:nvSpPr>
          <p:spPr bwMode="auto">
            <a:xfrm>
              <a:off x="3647298" y="2388059"/>
              <a:ext cx="2179269" cy="1019300"/>
            </a:xfrm>
            <a:custGeom>
              <a:avLst/>
              <a:gdLst>
                <a:gd name="T0" fmla="*/ 1731 w 2014"/>
                <a:gd name="T1" fmla="*/ 2 h 941"/>
                <a:gd name="T2" fmla="*/ 1841 w 2014"/>
                <a:gd name="T3" fmla="*/ 24 h 941"/>
                <a:gd name="T4" fmla="*/ 1927 w 2014"/>
                <a:gd name="T5" fmla="*/ 68 h 941"/>
                <a:gd name="T6" fmla="*/ 1985 w 2014"/>
                <a:gd name="T7" fmla="*/ 136 h 941"/>
                <a:gd name="T8" fmla="*/ 2012 w 2014"/>
                <a:gd name="T9" fmla="*/ 219 h 941"/>
                <a:gd name="T10" fmla="*/ 2009 w 2014"/>
                <a:gd name="T11" fmla="*/ 317 h 941"/>
                <a:gd name="T12" fmla="*/ 1979 w 2014"/>
                <a:gd name="T13" fmla="*/ 429 h 941"/>
                <a:gd name="T14" fmla="*/ 1922 w 2014"/>
                <a:gd name="T15" fmla="*/ 550 h 941"/>
                <a:gd name="T16" fmla="*/ 1841 w 2014"/>
                <a:gd name="T17" fmla="*/ 679 h 941"/>
                <a:gd name="T18" fmla="*/ 1814 w 2014"/>
                <a:gd name="T19" fmla="*/ 677 h 941"/>
                <a:gd name="T20" fmla="*/ 1833 w 2014"/>
                <a:gd name="T21" fmla="*/ 616 h 941"/>
                <a:gd name="T22" fmla="*/ 1897 w 2014"/>
                <a:gd name="T23" fmla="*/ 503 h 941"/>
                <a:gd name="T24" fmla="*/ 1942 w 2014"/>
                <a:gd name="T25" fmla="*/ 400 h 941"/>
                <a:gd name="T26" fmla="*/ 1962 w 2014"/>
                <a:gd name="T27" fmla="*/ 307 h 941"/>
                <a:gd name="T28" fmla="*/ 1957 w 2014"/>
                <a:gd name="T29" fmla="*/ 229 h 941"/>
                <a:gd name="T30" fmla="*/ 1929 w 2014"/>
                <a:gd name="T31" fmla="*/ 166 h 941"/>
                <a:gd name="T32" fmla="*/ 1874 w 2014"/>
                <a:gd name="T33" fmla="*/ 121 h 941"/>
                <a:gd name="T34" fmla="*/ 1786 w 2014"/>
                <a:gd name="T35" fmla="*/ 95 h 941"/>
                <a:gd name="T36" fmla="*/ 1673 w 2014"/>
                <a:gd name="T37" fmla="*/ 92 h 941"/>
                <a:gd name="T38" fmla="*/ 1540 w 2014"/>
                <a:gd name="T39" fmla="*/ 112 h 941"/>
                <a:gd name="T40" fmla="*/ 1389 w 2014"/>
                <a:gd name="T41" fmla="*/ 151 h 941"/>
                <a:gd name="T42" fmla="*/ 1224 w 2014"/>
                <a:gd name="T43" fmla="*/ 213 h 941"/>
                <a:gd name="T44" fmla="*/ 1048 w 2014"/>
                <a:gd name="T45" fmla="*/ 291 h 941"/>
                <a:gd name="T46" fmla="*/ 865 w 2014"/>
                <a:gd name="T47" fmla="*/ 387 h 941"/>
                <a:gd name="T48" fmla="*/ 716 w 2014"/>
                <a:gd name="T49" fmla="*/ 475 h 941"/>
                <a:gd name="T50" fmla="*/ 470 w 2014"/>
                <a:gd name="T51" fmla="*/ 639 h 941"/>
                <a:gd name="T52" fmla="*/ 297 w 2014"/>
                <a:gd name="T53" fmla="*/ 769 h 941"/>
                <a:gd name="T54" fmla="*/ 196 w 2014"/>
                <a:gd name="T55" fmla="*/ 852 h 941"/>
                <a:gd name="T56" fmla="*/ 182 w 2014"/>
                <a:gd name="T57" fmla="*/ 863 h 941"/>
                <a:gd name="T58" fmla="*/ 0 w 2014"/>
                <a:gd name="T59" fmla="*/ 845 h 941"/>
                <a:gd name="T60" fmla="*/ 128 w 2014"/>
                <a:gd name="T61" fmla="*/ 731 h 941"/>
                <a:gd name="T62" fmla="*/ 216 w 2014"/>
                <a:gd name="T63" fmla="*/ 658 h 941"/>
                <a:gd name="T64" fmla="*/ 407 w 2014"/>
                <a:gd name="T65" fmla="*/ 515 h 941"/>
                <a:gd name="T66" fmla="*/ 703 w 2014"/>
                <a:gd name="T67" fmla="*/ 327 h 941"/>
                <a:gd name="T68" fmla="*/ 827 w 2014"/>
                <a:gd name="T69" fmla="*/ 259 h 941"/>
                <a:gd name="T70" fmla="*/ 1017 w 2014"/>
                <a:gd name="T71" fmla="*/ 168 h 941"/>
                <a:gd name="T72" fmla="*/ 1198 w 2014"/>
                <a:gd name="T73" fmla="*/ 97 h 941"/>
                <a:gd name="T74" fmla="*/ 1369 w 2014"/>
                <a:gd name="T75" fmla="*/ 43 h 941"/>
                <a:gd name="T76" fmla="*/ 1527 w 2014"/>
                <a:gd name="T77" fmla="*/ 12 h 941"/>
                <a:gd name="T78" fmla="*/ 1668 w 2014"/>
                <a:gd name="T79" fmla="*/ 0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14" h="941">
                  <a:moveTo>
                    <a:pt x="1668" y="0"/>
                  </a:moveTo>
                  <a:lnTo>
                    <a:pt x="1731" y="2"/>
                  </a:lnTo>
                  <a:lnTo>
                    <a:pt x="1789" y="10"/>
                  </a:lnTo>
                  <a:lnTo>
                    <a:pt x="1841" y="24"/>
                  </a:lnTo>
                  <a:lnTo>
                    <a:pt x="1887" y="43"/>
                  </a:lnTo>
                  <a:lnTo>
                    <a:pt x="1927" y="68"/>
                  </a:lnTo>
                  <a:lnTo>
                    <a:pt x="1961" y="100"/>
                  </a:lnTo>
                  <a:lnTo>
                    <a:pt x="1985" y="136"/>
                  </a:lnTo>
                  <a:lnTo>
                    <a:pt x="2002" y="176"/>
                  </a:lnTo>
                  <a:lnTo>
                    <a:pt x="2012" y="219"/>
                  </a:lnTo>
                  <a:lnTo>
                    <a:pt x="2014" y="268"/>
                  </a:lnTo>
                  <a:lnTo>
                    <a:pt x="2009" y="317"/>
                  </a:lnTo>
                  <a:lnTo>
                    <a:pt x="1997" y="372"/>
                  </a:lnTo>
                  <a:lnTo>
                    <a:pt x="1979" y="429"/>
                  </a:lnTo>
                  <a:lnTo>
                    <a:pt x="1954" y="488"/>
                  </a:lnTo>
                  <a:lnTo>
                    <a:pt x="1922" y="550"/>
                  </a:lnTo>
                  <a:lnTo>
                    <a:pt x="1884" y="614"/>
                  </a:lnTo>
                  <a:lnTo>
                    <a:pt x="1841" y="679"/>
                  </a:lnTo>
                  <a:lnTo>
                    <a:pt x="1819" y="677"/>
                  </a:lnTo>
                  <a:lnTo>
                    <a:pt x="1814" y="677"/>
                  </a:lnTo>
                  <a:lnTo>
                    <a:pt x="1791" y="676"/>
                  </a:lnTo>
                  <a:lnTo>
                    <a:pt x="1833" y="616"/>
                  </a:lnTo>
                  <a:lnTo>
                    <a:pt x="1867" y="558"/>
                  </a:lnTo>
                  <a:lnTo>
                    <a:pt x="1897" y="503"/>
                  </a:lnTo>
                  <a:lnTo>
                    <a:pt x="1922" y="450"/>
                  </a:lnTo>
                  <a:lnTo>
                    <a:pt x="1942" y="400"/>
                  </a:lnTo>
                  <a:lnTo>
                    <a:pt x="1954" y="352"/>
                  </a:lnTo>
                  <a:lnTo>
                    <a:pt x="1962" y="307"/>
                  </a:lnTo>
                  <a:lnTo>
                    <a:pt x="1962" y="268"/>
                  </a:lnTo>
                  <a:lnTo>
                    <a:pt x="1957" y="229"/>
                  </a:lnTo>
                  <a:lnTo>
                    <a:pt x="1946" y="196"/>
                  </a:lnTo>
                  <a:lnTo>
                    <a:pt x="1929" y="166"/>
                  </a:lnTo>
                  <a:lnTo>
                    <a:pt x="1904" y="141"/>
                  </a:lnTo>
                  <a:lnTo>
                    <a:pt x="1874" y="121"/>
                  </a:lnTo>
                  <a:lnTo>
                    <a:pt x="1833" y="105"/>
                  </a:lnTo>
                  <a:lnTo>
                    <a:pt x="1786" y="95"/>
                  </a:lnTo>
                  <a:lnTo>
                    <a:pt x="1733" y="90"/>
                  </a:lnTo>
                  <a:lnTo>
                    <a:pt x="1673" y="92"/>
                  </a:lnTo>
                  <a:lnTo>
                    <a:pt x="1608" y="98"/>
                  </a:lnTo>
                  <a:lnTo>
                    <a:pt x="1540" y="112"/>
                  </a:lnTo>
                  <a:lnTo>
                    <a:pt x="1467" y="130"/>
                  </a:lnTo>
                  <a:lnTo>
                    <a:pt x="1389" y="151"/>
                  </a:lnTo>
                  <a:lnTo>
                    <a:pt x="1307" y="180"/>
                  </a:lnTo>
                  <a:lnTo>
                    <a:pt x="1224" y="213"/>
                  </a:lnTo>
                  <a:lnTo>
                    <a:pt x="1138" y="249"/>
                  </a:lnTo>
                  <a:lnTo>
                    <a:pt x="1048" y="291"/>
                  </a:lnTo>
                  <a:lnTo>
                    <a:pt x="957" y="337"/>
                  </a:lnTo>
                  <a:lnTo>
                    <a:pt x="865" y="387"/>
                  </a:lnTo>
                  <a:lnTo>
                    <a:pt x="837" y="402"/>
                  </a:lnTo>
                  <a:lnTo>
                    <a:pt x="716" y="475"/>
                  </a:lnTo>
                  <a:lnTo>
                    <a:pt x="593" y="555"/>
                  </a:lnTo>
                  <a:lnTo>
                    <a:pt x="470" y="639"/>
                  </a:lnTo>
                  <a:lnTo>
                    <a:pt x="349" y="729"/>
                  </a:lnTo>
                  <a:lnTo>
                    <a:pt x="297" y="769"/>
                  </a:lnTo>
                  <a:lnTo>
                    <a:pt x="246" y="810"/>
                  </a:lnTo>
                  <a:lnTo>
                    <a:pt x="196" y="852"/>
                  </a:lnTo>
                  <a:lnTo>
                    <a:pt x="182" y="863"/>
                  </a:lnTo>
                  <a:lnTo>
                    <a:pt x="182" y="863"/>
                  </a:lnTo>
                  <a:lnTo>
                    <a:pt x="96" y="941"/>
                  </a:lnTo>
                  <a:lnTo>
                    <a:pt x="0" y="845"/>
                  </a:lnTo>
                  <a:lnTo>
                    <a:pt x="123" y="736"/>
                  </a:lnTo>
                  <a:lnTo>
                    <a:pt x="128" y="731"/>
                  </a:lnTo>
                  <a:lnTo>
                    <a:pt x="128" y="731"/>
                  </a:lnTo>
                  <a:lnTo>
                    <a:pt x="216" y="658"/>
                  </a:lnTo>
                  <a:lnTo>
                    <a:pt x="309" y="586"/>
                  </a:lnTo>
                  <a:lnTo>
                    <a:pt x="407" y="515"/>
                  </a:lnTo>
                  <a:lnTo>
                    <a:pt x="555" y="417"/>
                  </a:lnTo>
                  <a:lnTo>
                    <a:pt x="703" y="327"/>
                  </a:lnTo>
                  <a:lnTo>
                    <a:pt x="731" y="311"/>
                  </a:lnTo>
                  <a:lnTo>
                    <a:pt x="827" y="259"/>
                  </a:lnTo>
                  <a:lnTo>
                    <a:pt x="922" y="211"/>
                  </a:lnTo>
                  <a:lnTo>
                    <a:pt x="1017" y="168"/>
                  </a:lnTo>
                  <a:lnTo>
                    <a:pt x="1108" y="130"/>
                  </a:lnTo>
                  <a:lnTo>
                    <a:pt x="1198" y="97"/>
                  </a:lnTo>
                  <a:lnTo>
                    <a:pt x="1286" y="68"/>
                  </a:lnTo>
                  <a:lnTo>
                    <a:pt x="1369" y="43"/>
                  </a:lnTo>
                  <a:lnTo>
                    <a:pt x="1450" y="25"/>
                  </a:lnTo>
                  <a:lnTo>
                    <a:pt x="1527" y="12"/>
                  </a:lnTo>
                  <a:lnTo>
                    <a:pt x="1600" y="4"/>
                  </a:lnTo>
                  <a:lnTo>
                    <a:pt x="16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ep 3"/>
          <p:cNvGrpSpPr/>
          <p:nvPr userDrawn="1"/>
        </p:nvGrpSpPr>
        <p:grpSpPr>
          <a:xfrm>
            <a:off x="4298698" y="2658574"/>
            <a:ext cx="792068" cy="517225"/>
            <a:chOff x="4298698" y="2658574"/>
            <a:chExt cx="792068" cy="517225"/>
          </a:xfrm>
        </p:grpSpPr>
        <p:sp>
          <p:nvSpPr>
            <p:cNvPr id="80" name="Freeform 12"/>
            <p:cNvSpPr>
              <a:spLocks/>
            </p:cNvSpPr>
            <p:nvPr/>
          </p:nvSpPr>
          <p:spPr bwMode="auto">
            <a:xfrm>
              <a:off x="4298698" y="2658574"/>
              <a:ext cx="116863" cy="71416"/>
            </a:xfrm>
            <a:custGeom>
              <a:avLst/>
              <a:gdLst>
                <a:gd name="T0" fmla="*/ 10 w 108"/>
                <a:gd name="T1" fmla="*/ 0 h 65"/>
                <a:gd name="T2" fmla="*/ 108 w 108"/>
                <a:gd name="T3" fmla="*/ 50 h 65"/>
                <a:gd name="T4" fmla="*/ 82 w 108"/>
                <a:gd name="T5" fmla="*/ 65 h 65"/>
                <a:gd name="T6" fmla="*/ 0 w 108"/>
                <a:gd name="T7" fmla="*/ 25 h 65"/>
                <a:gd name="T8" fmla="*/ 7 w 108"/>
                <a:gd name="T9" fmla="*/ 12 h 65"/>
                <a:gd name="T10" fmla="*/ 10 w 108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65">
                  <a:moveTo>
                    <a:pt x="10" y="0"/>
                  </a:moveTo>
                  <a:lnTo>
                    <a:pt x="108" y="50"/>
                  </a:lnTo>
                  <a:lnTo>
                    <a:pt x="82" y="65"/>
                  </a:lnTo>
                  <a:lnTo>
                    <a:pt x="0" y="25"/>
                  </a:lnTo>
                  <a:lnTo>
                    <a:pt x="7" y="1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  <p:sp>
          <p:nvSpPr>
            <p:cNvPr id="81" name="Freeform 13"/>
            <p:cNvSpPr>
              <a:spLocks/>
            </p:cNvSpPr>
            <p:nvPr/>
          </p:nvSpPr>
          <p:spPr bwMode="auto">
            <a:xfrm>
              <a:off x="4575705" y="2818719"/>
              <a:ext cx="515061" cy="357080"/>
            </a:xfrm>
            <a:custGeom>
              <a:avLst/>
              <a:gdLst>
                <a:gd name="T0" fmla="*/ 27 w 475"/>
                <a:gd name="T1" fmla="*/ 0 h 330"/>
                <a:gd name="T2" fmla="*/ 153 w 475"/>
                <a:gd name="T3" fmla="*/ 79 h 330"/>
                <a:gd name="T4" fmla="*/ 279 w 475"/>
                <a:gd name="T5" fmla="*/ 166 h 330"/>
                <a:gd name="T6" fmla="*/ 379 w 475"/>
                <a:gd name="T7" fmla="*/ 240 h 330"/>
                <a:gd name="T8" fmla="*/ 475 w 475"/>
                <a:gd name="T9" fmla="*/ 317 h 330"/>
                <a:gd name="T10" fmla="*/ 475 w 475"/>
                <a:gd name="T11" fmla="*/ 317 h 330"/>
                <a:gd name="T12" fmla="*/ 465 w 475"/>
                <a:gd name="T13" fmla="*/ 322 h 330"/>
                <a:gd name="T14" fmla="*/ 464 w 475"/>
                <a:gd name="T15" fmla="*/ 323 h 330"/>
                <a:gd name="T16" fmla="*/ 454 w 475"/>
                <a:gd name="T17" fmla="*/ 330 h 330"/>
                <a:gd name="T18" fmla="*/ 412 w 475"/>
                <a:gd name="T19" fmla="*/ 297 h 330"/>
                <a:gd name="T20" fmla="*/ 279 w 475"/>
                <a:gd name="T21" fmla="*/ 197 h 330"/>
                <a:gd name="T22" fmla="*/ 141 w 475"/>
                <a:gd name="T23" fmla="*/ 103 h 330"/>
                <a:gd name="T24" fmla="*/ 0 w 475"/>
                <a:gd name="T25" fmla="*/ 15 h 330"/>
                <a:gd name="T26" fmla="*/ 27 w 475"/>
                <a:gd name="T2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5" h="330">
                  <a:moveTo>
                    <a:pt x="27" y="0"/>
                  </a:moveTo>
                  <a:lnTo>
                    <a:pt x="153" y="79"/>
                  </a:lnTo>
                  <a:lnTo>
                    <a:pt x="279" y="166"/>
                  </a:lnTo>
                  <a:lnTo>
                    <a:pt x="379" y="240"/>
                  </a:lnTo>
                  <a:lnTo>
                    <a:pt x="475" y="317"/>
                  </a:lnTo>
                  <a:lnTo>
                    <a:pt x="475" y="317"/>
                  </a:lnTo>
                  <a:lnTo>
                    <a:pt x="465" y="322"/>
                  </a:lnTo>
                  <a:lnTo>
                    <a:pt x="464" y="323"/>
                  </a:lnTo>
                  <a:lnTo>
                    <a:pt x="454" y="330"/>
                  </a:lnTo>
                  <a:lnTo>
                    <a:pt x="412" y="297"/>
                  </a:lnTo>
                  <a:lnTo>
                    <a:pt x="279" y="197"/>
                  </a:lnTo>
                  <a:lnTo>
                    <a:pt x="141" y="103"/>
                  </a:lnTo>
                  <a:lnTo>
                    <a:pt x="0" y="1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prstClr val="black"/>
                </a:solidFill>
              </a:endParaRPr>
            </a:p>
          </p:txBody>
        </p:sp>
      </p:grpSp>
      <p:sp>
        <p:nvSpPr>
          <p:cNvPr id="82" name="Freeform 14"/>
          <p:cNvSpPr>
            <a:spLocks/>
          </p:cNvSpPr>
          <p:nvPr/>
        </p:nvSpPr>
        <p:spPr bwMode="auto">
          <a:xfrm>
            <a:off x="3156042" y="2429177"/>
            <a:ext cx="2664032" cy="2025616"/>
          </a:xfrm>
          <a:custGeom>
            <a:avLst/>
            <a:gdLst>
              <a:gd name="T0" fmla="*/ 444 w 2461"/>
              <a:gd name="T1" fmla="*/ 7 h 1873"/>
              <a:gd name="T2" fmla="*/ 660 w 2461"/>
              <a:gd name="T3" fmla="*/ 54 h 1873"/>
              <a:gd name="T4" fmla="*/ 813 w 2461"/>
              <a:gd name="T5" fmla="*/ 118 h 1873"/>
              <a:gd name="T6" fmla="*/ 641 w 2461"/>
              <a:gd name="T7" fmla="*/ 75 h 1873"/>
              <a:gd name="T8" fmla="*/ 425 w 2461"/>
              <a:gd name="T9" fmla="*/ 29 h 1873"/>
              <a:gd name="T10" fmla="*/ 253 w 2461"/>
              <a:gd name="T11" fmla="*/ 29 h 1873"/>
              <a:gd name="T12" fmla="*/ 138 w 2461"/>
              <a:gd name="T13" fmla="*/ 75 h 1873"/>
              <a:gd name="T14" fmla="*/ 83 w 2461"/>
              <a:gd name="T15" fmla="*/ 156 h 1873"/>
              <a:gd name="T16" fmla="*/ 83 w 2461"/>
              <a:gd name="T17" fmla="*/ 281 h 1873"/>
              <a:gd name="T18" fmla="*/ 146 w 2461"/>
              <a:gd name="T19" fmla="*/ 440 h 1873"/>
              <a:gd name="T20" fmla="*/ 267 w 2461"/>
              <a:gd name="T21" fmla="*/ 623 h 1873"/>
              <a:gd name="T22" fmla="*/ 440 w 2461"/>
              <a:gd name="T23" fmla="*/ 822 h 1873"/>
              <a:gd name="T24" fmla="*/ 710 w 2461"/>
              <a:gd name="T25" fmla="*/ 1071 h 1873"/>
              <a:gd name="T26" fmla="*/ 1112 w 2461"/>
              <a:gd name="T27" fmla="*/ 1370 h 1873"/>
              <a:gd name="T28" fmla="*/ 1401 w 2461"/>
              <a:gd name="T29" fmla="*/ 1541 h 1873"/>
              <a:gd name="T30" fmla="*/ 1653 w 2461"/>
              <a:gd name="T31" fmla="*/ 1664 h 1873"/>
              <a:gd name="T32" fmla="*/ 1884 w 2461"/>
              <a:gd name="T33" fmla="*/ 1748 h 1873"/>
              <a:gd name="T34" fmla="*/ 2087 w 2461"/>
              <a:gd name="T35" fmla="*/ 1795 h 1873"/>
              <a:gd name="T36" fmla="*/ 2252 w 2461"/>
              <a:gd name="T37" fmla="*/ 1796 h 1873"/>
              <a:gd name="T38" fmla="*/ 2365 w 2461"/>
              <a:gd name="T39" fmla="*/ 1750 h 1873"/>
              <a:gd name="T40" fmla="*/ 2423 w 2461"/>
              <a:gd name="T41" fmla="*/ 1664 h 1873"/>
              <a:gd name="T42" fmla="*/ 2423 w 2461"/>
              <a:gd name="T43" fmla="*/ 1531 h 1873"/>
              <a:gd name="T44" fmla="*/ 2361 w 2461"/>
              <a:gd name="T45" fmla="*/ 1363 h 1873"/>
              <a:gd name="T46" fmla="*/ 2313 w 2461"/>
              <a:gd name="T47" fmla="*/ 1237 h 1873"/>
              <a:gd name="T48" fmla="*/ 2413 w 2461"/>
              <a:gd name="T49" fmla="*/ 1420 h 1873"/>
              <a:gd name="T50" fmla="*/ 2459 w 2461"/>
              <a:gd name="T51" fmla="*/ 1581 h 1873"/>
              <a:gd name="T52" fmla="*/ 2448 w 2461"/>
              <a:gd name="T53" fmla="*/ 1710 h 1873"/>
              <a:gd name="T54" fmla="*/ 2376 w 2461"/>
              <a:gd name="T55" fmla="*/ 1808 h 1873"/>
              <a:gd name="T56" fmla="*/ 2240 w 2461"/>
              <a:gd name="T57" fmla="*/ 1863 h 1873"/>
              <a:gd name="T58" fmla="*/ 2054 w 2461"/>
              <a:gd name="T59" fmla="*/ 1868 h 1873"/>
              <a:gd name="T60" fmla="*/ 1828 w 2461"/>
              <a:gd name="T61" fmla="*/ 1826 h 1873"/>
              <a:gd name="T62" fmla="*/ 1570 w 2461"/>
              <a:gd name="T63" fmla="*/ 1738 h 1873"/>
              <a:gd name="T64" fmla="*/ 1294 w 2461"/>
              <a:gd name="T65" fmla="*/ 1609 h 1873"/>
              <a:gd name="T66" fmla="*/ 1012 w 2461"/>
              <a:gd name="T67" fmla="*/ 1441 h 1873"/>
              <a:gd name="T68" fmla="*/ 650 w 2461"/>
              <a:gd name="T69" fmla="*/ 1174 h 1873"/>
              <a:gd name="T70" fmla="*/ 361 w 2461"/>
              <a:gd name="T71" fmla="*/ 900 h 1873"/>
              <a:gd name="T72" fmla="*/ 181 w 2461"/>
              <a:gd name="T73" fmla="*/ 681 h 1873"/>
              <a:gd name="T74" fmla="*/ 58 w 2461"/>
              <a:gd name="T75" fmla="*/ 475 h 1873"/>
              <a:gd name="T76" fmla="*/ 3 w 2461"/>
              <a:gd name="T77" fmla="*/ 291 h 1873"/>
              <a:gd name="T78" fmla="*/ 15 w 2461"/>
              <a:gd name="T79" fmla="*/ 161 h 1873"/>
              <a:gd name="T80" fmla="*/ 83 w 2461"/>
              <a:gd name="T81" fmla="*/ 67 h 1873"/>
              <a:gd name="T82" fmla="*/ 208 w 2461"/>
              <a:gd name="T83" fmla="*/ 12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461" h="1873">
                <a:moveTo>
                  <a:pt x="317" y="0"/>
                </a:moveTo>
                <a:lnTo>
                  <a:pt x="379" y="2"/>
                </a:lnTo>
                <a:lnTo>
                  <a:pt x="444" y="7"/>
                </a:lnTo>
                <a:lnTo>
                  <a:pt x="512" y="19"/>
                </a:lnTo>
                <a:lnTo>
                  <a:pt x="585" y="34"/>
                </a:lnTo>
                <a:lnTo>
                  <a:pt x="660" y="54"/>
                </a:lnTo>
                <a:lnTo>
                  <a:pt x="738" y="78"/>
                </a:lnTo>
                <a:lnTo>
                  <a:pt x="819" y="107"/>
                </a:lnTo>
                <a:lnTo>
                  <a:pt x="813" y="118"/>
                </a:lnTo>
                <a:lnTo>
                  <a:pt x="808" y="130"/>
                </a:lnTo>
                <a:lnTo>
                  <a:pt x="723" y="100"/>
                </a:lnTo>
                <a:lnTo>
                  <a:pt x="641" y="75"/>
                </a:lnTo>
                <a:lnTo>
                  <a:pt x="565" y="54"/>
                </a:lnTo>
                <a:lnTo>
                  <a:pt x="493" y="39"/>
                </a:lnTo>
                <a:lnTo>
                  <a:pt x="425" y="29"/>
                </a:lnTo>
                <a:lnTo>
                  <a:pt x="362" y="24"/>
                </a:lnTo>
                <a:lnTo>
                  <a:pt x="304" y="24"/>
                </a:lnTo>
                <a:lnTo>
                  <a:pt x="253" y="29"/>
                </a:lnTo>
                <a:lnTo>
                  <a:pt x="208" y="40"/>
                </a:lnTo>
                <a:lnTo>
                  <a:pt x="168" y="55"/>
                </a:lnTo>
                <a:lnTo>
                  <a:pt x="138" y="75"/>
                </a:lnTo>
                <a:lnTo>
                  <a:pt x="115" y="98"/>
                </a:lnTo>
                <a:lnTo>
                  <a:pt x="96" y="125"/>
                </a:lnTo>
                <a:lnTo>
                  <a:pt x="83" y="156"/>
                </a:lnTo>
                <a:lnTo>
                  <a:pt x="76" y="191"/>
                </a:lnTo>
                <a:lnTo>
                  <a:pt x="76" y="235"/>
                </a:lnTo>
                <a:lnTo>
                  <a:pt x="83" y="281"/>
                </a:lnTo>
                <a:lnTo>
                  <a:pt x="98" y="331"/>
                </a:lnTo>
                <a:lnTo>
                  <a:pt x="120" y="384"/>
                </a:lnTo>
                <a:lnTo>
                  <a:pt x="146" y="440"/>
                </a:lnTo>
                <a:lnTo>
                  <a:pt x="181" y="498"/>
                </a:lnTo>
                <a:lnTo>
                  <a:pt x="221" y="560"/>
                </a:lnTo>
                <a:lnTo>
                  <a:pt x="267" y="623"/>
                </a:lnTo>
                <a:lnTo>
                  <a:pt x="319" y="688"/>
                </a:lnTo>
                <a:lnTo>
                  <a:pt x="377" y="754"/>
                </a:lnTo>
                <a:lnTo>
                  <a:pt x="440" y="822"/>
                </a:lnTo>
                <a:lnTo>
                  <a:pt x="535" y="917"/>
                </a:lnTo>
                <a:lnTo>
                  <a:pt x="620" y="993"/>
                </a:lnTo>
                <a:lnTo>
                  <a:pt x="710" y="1071"/>
                </a:lnTo>
                <a:lnTo>
                  <a:pt x="804" y="1147"/>
                </a:lnTo>
                <a:lnTo>
                  <a:pt x="957" y="1264"/>
                </a:lnTo>
                <a:lnTo>
                  <a:pt x="1112" y="1370"/>
                </a:lnTo>
                <a:lnTo>
                  <a:pt x="1268" y="1466"/>
                </a:lnTo>
                <a:lnTo>
                  <a:pt x="1314" y="1493"/>
                </a:lnTo>
                <a:lnTo>
                  <a:pt x="1401" y="1541"/>
                </a:lnTo>
                <a:lnTo>
                  <a:pt x="1486" y="1586"/>
                </a:lnTo>
                <a:lnTo>
                  <a:pt x="1570" y="1625"/>
                </a:lnTo>
                <a:lnTo>
                  <a:pt x="1653" y="1664"/>
                </a:lnTo>
                <a:lnTo>
                  <a:pt x="1733" y="1695"/>
                </a:lnTo>
                <a:lnTo>
                  <a:pt x="1810" y="1725"/>
                </a:lnTo>
                <a:lnTo>
                  <a:pt x="1884" y="1748"/>
                </a:lnTo>
                <a:lnTo>
                  <a:pt x="1956" y="1768"/>
                </a:lnTo>
                <a:lnTo>
                  <a:pt x="2024" y="1783"/>
                </a:lnTo>
                <a:lnTo>
                  <a:pt x="2087" y="1795"/>
                </a:lnTo>
                <a:lnTo>
                  <a:pt x="2147" y="1800"/>
                </a:lnTo>
                <a:lnTo>
                  <a:pt x="2202" y="1800"/>
                </a:lnTo>
                <a:lnTo>
                  <a:pt x="2252" y="1796"/>
                </a:lnTo>
                <a:lnTo>
                  <a:pt x="2297" y="1786"/>
                </a:lnTo>
                <a:lnTo>
                  <a:pt x="2335" y="1770"/>
                </a:lnTo>
                <a:lnTo>
                  <a:pt x="2365" y="1750"/>
                </a:lnTo>
                <a:lnTo>
                  <a:pt x="2391" y="1727"/>
                </a:lnTo>
                <a:lnTo>
                  <a:pt x="2410" y="1697"/>
                </a:lnTo>
                <a:lnTo>
                  <a:pt x="2423" y="1664"/>
                </a:lnTo>
                <a:lnTo>
                  <a:pt x="2430" y="1625"/>
                </a:lnTo>
                <a:lnTo>
                  <a:pt x="2430" y="1581"/>
                </a:lnTo>
                <a:lnTo>
                  <a:pt x="2423" y="1531"/>
                </a:lnTo>
                <a:lnTo>
                  <a:pt x="2410" y="1478"/>
                </a:lnTo>
                <a:lnTo>
                  <a:pt x="2388" y="1423"/>
                </a:lnTo>
                <a:lnTo>
                  <a:pt x="2361" y="1363"/>
                </a:lnTo>
                <a:lnTo>
                  <a:pt x="2328" y="1303"/>
                </a:lnTo>
                <a:lnTo>
                  <a:pt x="2288" y="1240"/>
                </a:lnTo>
                <a:lnTo>
                  <a:pt x="2313" y="1237"/>
                </a:lnTo>
                <a:lnTo>
                  <a:pt x="2351" y="1300"/>
                </a:lnTo>
                <a:lnTo>
                  <a:pt x="2385" y="1360"/>
                </a:lnTo>
                <a:lnTo>
                  <a:pt x="2413" y="1420"/>
                </a:lnTo>
                <a:lnTo>
                  <a:pt x="2434" y="1476"/>
                </a:lnTo>
                <a:lnTo>
                  <a:pt x="2449" y="1529"/>
                </a:lnTo>
                <a:lnTo>
                  <a:pt x="2459" y="1581"/>
                </a:lnTo>
                <a:lnTo>
                  <a:pt x="2461" y="1627"/>
                </a:lnTo>
                <a:lnTo>
                  <a:pt x="2458" y="1670"/>
                </a:lnTo>
                <a:lnTo>
                  <a:pt x="2448" y="1710"/>
                </a:lnTo>
                <a:lnTo>
                  <a:pt x="2431" y="1745"/>
                </a:lnTo>
                <a:lnTo>
                  <a:pt x="2410" y="1776"/>
                </a:lnTo>
                <a:lnTo>
                  <a:pt x="2376" y="1808"/>
                </a:lnTo>
                <a:lnTo>
                  <a:pt x="2336" y="1831"/>
                </a:lnTo>
                <a:lnTo>
                  <a:pt x="2292" y="1851"/>
                </a:lnTo>
                <a:lnTo>
                  <a:pt x="2240" y="1863"/>
                </a:lnTo>
                <a:lnTo>
                  <a:pt x="2184" y="1871"/>
                </a:lnTo>
                <a:lnTo>
                  <a:pt x="2120" y="1873"/>
                </a:lnTo>
                <a:lnTo>
                  <a:pt x="2054" y="1868"/>
                </a:lnTo>
                <a:lnTo>
                  <a:pt x="1982" y="1859"/>
                </a:lnTo>
                <a:lnTo>
                  <a:pt x="1906" y="1845"/>
                </a:lnTo>
                <a:lnTo>
                  <a:pt x="1828" y="1826"/>
                </a:lnTo>
                <a:lnTo>
                  <a:pt x="1745" y="1801"/>
                </a:lnTo>
                <a:lnTo>
                  <a:pt x="1658" y="1771"/>
                </a:lnTo>
                <a:lnTo>
                  <a:pt x="1570" y="1738"/>
                </a:lnTo>
                <a:lnTo>
                  <a:pt x="1481" y="1698"/>
                </a:lnTo>
                <a:lnTo>
                  <a:pt x="1388" y="1655"/>
                </a:lnTo>
                <a:lnTo>
                  <a:pt x="1294" y="1609"/>
                </a:lnTo>
                <a:lnTo>
                  <a:pt x="1200" y="1556"/>
                </a:lnTo>
                <a:lnTo>
                  <a:pt x="1152" y="1529"/>
                </a:lnTo>
                <a:lnTo>
                  <a:pt x="1012" y="1441"/>
                </a:lnTo>
                <a:lnTo>
                  <a:pt x="872" y="1347"/>
                </a:lnTo>
                <a:lnTo>
                  <a:pt x="758" y="1262"/>
                </a:lnTo>
                <a:lnTo>
                  <a:pt x="650" y="1174"/>
                </a:lnTo>
                <a:lnTo>
                  <a:pt x="548" y="1086"/>
                </a:lnTo>
                <a:lnTo>
                  <a:pt x="454" y="996"/>
                </a:lnTo>
                <a:lnTo>
                  <a:pt x="361" y="900"/>
                </a:lnTo>
                <a:lnTo>
                  <a:pt x="294" y="827"/>
                </a:lnTo>
                <a:lnTo>
                  <a:pt x="234" y="754"/>
                </a:lnTo>
                <a:lnTo>
                  <a:pt x="181" y="681"/>
                </a:lnTo>
                <a:lnTo>
                  <a:pt x="133" y="610"/>
                </a:lnTo>
                <a:lnTo>
                  <a:pt x="93" y="542"/>
                </a:lnTo>
                <a:lnTo>
                  <a:pt x="58" y="475"/>
                </a:lnTo>
                <a:lnTo>
                  <a:pt x="33" y="410"/>
                </a:lnTo>
                <a:lnTo>
                  <a:pt x="13" y="349"/>
                </a:lnTo>
                <a:lnTo>
                  <a:pt x="3" y="291"/>
                </a:lnTo>
                <a:lnTo>
                  <a:pt x="0" y="244"/>
                </a:lnTo>
                <a:lnTo>
                  <a:pt x="5" y="201"/>
                </a:lnTo>
                <a:lnTo>
                  <a:pt x="15" y="161"/>
                </a:lnTo>
                <a:lnTo>
                  <a:pt x="30" y="127"/>
                </a:lnTo>
                <a:lnTo>
                  <a:pt x="53" y="95"/>
                </a:lnTo>
                <a:lnTo>
                  <a:pt x="83" y="67"/>
                </a:lnTo>
                <a:lnTo>
                  <a:pt x="120" y="44"/>
                </a:lnTo>
                <a:lnTo>
                  <a:pt x="161" y="25"/>
                </a:lnTo>
                <a:lnTo>
                  <a:pt x="208" y="12"/>
                </a:lnTo>
                <a:lnTo>
                  <a:pt x="261" y="4"/>
                </a:lnTo>
                <a:lnTo>
                  <a:pt x="317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3" name="Freeform 15"/>
          <p:cNvSpPr>
            <a:spLocks/>
          </p:cNvSpPr>
          <p:nvPr/>
        </p:nvSpPr>
        <p:spPr bwMode="auto">
          <a:xfrm>
            <a:off x="4168851" y="3173634"/>
            <a:ext cx="809381" cy="547522"/>
          </a:xfrm>
          <a:custGeom>
            <a:avLst/>
            <a:gdLst>
              <a:gd name="T0" fmla="*/ 0 w 747"/>
              <a:gd name="T1" fmla="*/ 0 h 506"/>
              <a:gd name="T2" fmla="*/ 211 w 747"/>
              <a:gd name="T3" fmla="*/ 0 h 506"/>
              <a:gd name="T4" fmla="*/ 373 w 747"/>
              <a:gd name="T5" fmla="*/ 363 h 506"/>
              <a:gd name="T6" fmla="*/ 536 w 747"/>
              <a:gd name="T7" fmla="*/ 0 h 506"/>
              <a:gd name="T8" fmla="*/ 747 w 747"/>
              <a:gd name="T9" fmla="*/ 0 h 506"/>
              <a:gd name="T10" fmla="*/ 496 w 747"/>
              <a:gd name="T11" fmla="*/ 506 h 506"/>
              <a:gd name="T12" fmla="*/ 250 w 747"/>
              <a:gd name="T13" fmla="*/ 506 h 506"/>
              <a:gd name="T14" fmla="*/ 0 w 747"/>
              <a:gd name="T15" fmla="*/ 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47" h="506">
                <a:moveTo>
                  <a:pt x="0" y="0"/>
                </a:moveTo>
                <a:lnTo>
                  <a:pt x="211" y="0"/>
                </a:lnTo>
                <a:lnTo>
                  <a:pt x="373" y="363"/>
                </a:lnTo>
                <a:lnTo>
                  <a:pt x="536" y="0"/>
                </a:lnTo>
                <a:lnTo>
                  <a:pt x="747" y="0"/>
                </a:lnTo>
                <a:lnTo>
                  <a:pt x="496" y="506"/>
                </a:lnTo>
                <a:lnTo>
                  <a:pt x="250" y="50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4" name="Freeform 16"/>
          <p:cNvSpPr>
            <a:spLocks noEditPoints="1"/>
          </p:cNvSpPr>
          <p:nvPr/>
        </p:nvSpPr>
        <p:spPr bwMode="auto">
          <a:xfrm>
            <a:off x="5049648" y="3160650"/>
            <a:ext cx="787740" cy="573492"/>
          </a:xfrm>
          <a:custGeom>
            <a:avLst/>
            <a:gdLst>
              <a:gd name="T0" fmla="*/ 311 w 726"/>
              <a:gd name="T1" fmla="*/ 139 h 529"/>
              <a:gd name="T2" fmla="*/ 242 w 726"/>
              <a:gd name="T3" fmla="*/ 151 h 529"/>
              <a:gd name="T4" fmla="*/ 204 w 726"/>
              <a:gd name="T5" fmla="*/ 179 h 529"/>
              <a:gd name="T6" fmla="*/ 191 w 726"/>
              <a:gd name="T7" fmla="*/ 231 h 529"/>
              <a:gd name="T8" fmla="*/ 191 w 726"/>
              <a:gd name="T9" fmla="*/ 305 h 529"/>
              <a:gd name="T10" fmla="*/ 206 w 726"/>
              <a:gd name="T11" fmla="*/ 357 h 529"/>
              <a:gd name="T12" fmla="*/ 246 w 726"/>
              <a:gd name="T13" fmla="*/ 382 h 529"/>
              <a:gd name="T14" fmla="*/ 314 w 726"/>
              <a:gd name="T15" fmla="*/ 390 h 529"/>
              <a:gd name="T16" fmla="*/ 410 w 726"/>
              <a:gd name="T17" fmla="*/ 388 h 529"/>
              <a:gd name="T18" fmla="*/ 480 w 726"/>
              <a:gd name="T19" fmla="*/ 382 h 529"/>
              <a:gd name="T20" fmla="*/ 518 w 726"/>
              <a:gd name="T21" fmla="*/ 360 h 529"/>
              <a:gd name="T22" fmla="*/ 535 w 726"/>
              <a:gd name="T23" fmla="*/ 322 h 529"/>
              <a:gd name="T24" fmla="*/ 538 w 726"/>
              <a:gd name="T25" fmla="*/ 259 h 529"/>
              <a:gd name="T26" fmla="*/ 535 w 726"/>
              <a:gd name="T27" fmla="*/ 211 h 529"/>
              <a:gd name="T28" fmla="*/ 523 w 726"/>
              <a:gd name="T29" fmla="*/ 176 h 529"/>
              <a:gd name="T30" fmla="*/ 495 w 726"/>
              <a:gd name="T31" fmla="*/ 154 h 529"/>
              <a:gd name="T32" fmla="*/ 442 w 726"/>
              <a:gd name="T33" fmla="*/ 141 h 529"/>
              <a:gd name="T34" fmla="*/ 359 w 726"/>
              <a:gd name="T35" fmla="*/ 138 h 529"/>
              <a:gd name="T36" fmla="*/ 414 w 726"/>
              <a:gd name="T37" fmla="*/ 0 h 529"/>
              <a:gd name="T38" fmla="*/ 523 w 726"/>
              <a:gd name="T39" fmla="*/ 5 h 529"/>
              <a:gd name="T40" fmla="*/ 606 w 726"/>
              <a:gd name="T41" fmla="*/ 20 h 529"/>
              <a:gd name="T42" fmla="*/ 668 w 726"/>
              <a:gd name="T43" fmla="*/ 50 h 529"/>
              <a:gd name="T44" fmla="*/ 706 w 726"/>
              <a:gd name="T45" fmla="*/ 98 h 529"/>
              <a:gd name="T46" fmla="*/ 724 w 726"/>
              <a:gd name="T47" fmla="*/ 169 h 529"/>
              <a:gd name="T48" fmla="*/ 726 w 726"/>
              <a:gd name="T49" fmla="*/ 271 h 529"/>
              <a:gd name="T50" fmla="*/ 721 w 726"/>
              <a:gd name="T51" fmla="*/ 360 h 529"/>
              <a:gd name="T52" fmla="*/ 706 w 726"/>
              <a:gd name="T53" fmla="*/ 427 h 529"/>
              <a:gd name="T54" fmla="*/ 675 w 726"/>
              <a:gd name="T55" fmla="*/ 473 h 529"/>
              <a:gd name="T56" fmla="*/ 620 w 726"/>
              <a:gd name="T57" fmla="*/ 503 h 529"/>
              <a:gd name="T58" fmla="*/ 538 w 726"/>
              <a:gd name="T59" fmla="*/ 521 h 529"/>
              <a:gd name="T60" fmla="*/ 420 w 726"/>
              <a:gd name="T61" fmla="*/ 528 h 529"/>
              <a:gd name="T62" fmla="*/ 287 w 726"/>
              <a:gd name="T63" fmla="*/ 528 h 529"/>
              <a:gd name="T64" fmla="*/ 188 w 726"/>
              <a:gd name="T65" fmla="*/ 523 h 529"/>
              <a:gd name="T66" fmla="*/ 110 w 726"/>
              <a:gd name="T67" fmla="*/ 506 h 529"/>
              <a:gd name="T68" fmla="*/ 55 w 726"/>
              <a:gd name="T69" fmla="*/ 476 h 529"/>
              <a:gd name="T70" fmla="*/ 18 w 726"/>
              <a:gd name="T71" fmla="*/ 425 h 529"/>
              <a:gd name="T72" fmla="*/ 1 w 726"/>
              <a:gd name="T73" fmla="*/ 349 h 529"/>
              <a:gd name="T74" fmla="*/ 0 w 726"/>
              <a:gd name="T75" fmla="*/ 249 h 529"/>
              <a:gd name="T76" fmla="*/ 5 w 726"/>
              <a:gd name="T77" fmla="*/ 168 h 529"/>
              <a:gd name="T78" fmla="*/ 18 w 726"/>
              <a:gd name="T79" fmla="*/ 105 h 529"/>
              <a:gd name="T80" fmla="*/ 48 w 726"/>
              <a:gd name="T81" fmla="*/ 58 h 529"/>
              <a:gd name="T82" fmla="*/ 98 w 726"/>
              <a:gd name="T83" fmla="*/ 27 h 529"/>
              <a:gd name="T84" fmla="*/ 174 w 726"/>
              <a:gd name="T85" fmla="*/ 8 h 529"/>
              <a:gd name="T86" fmla="*/ 281 w 726"/>
              <a:gd name="T87" fmla="*/ 0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26" h="529">
                <a:moveTo>
                  <a:pt x="359" y="138"/>
                </a:moveTo>
                <a:lnTo>
                  <a:pt x="311" y="139"/>
                </a:lnTo>
                <a:lnTo>
                  <a:pt x="272" y="143"/>
                </a:lnTo>
                <a:lnTo>
                  <a:pt x="242" y="151"/>
                </a:lnTo>
                <a:lnTo>
                  <a:pt x="221" y="163"/>
                </a:lnTo>
                <a:lnTo>
                  <a:pt x="204" y="179"/>
                </a:lnTo>
                <a:lnTo>
                  <a:pt x="196" y="203"/>
                </a:lnTo>
                <a:lnTo>
                  <a:pt x="191" y="231"/>
                </a:lnTo>
                <a:lnTo>
                  <a:pt x="189" y="266"/>
                </a:lnTo>
                <a:lnTo>
                  <a:pt x="191" y="305"/>
                </a:lnTo>
                <a:lnTo>
                  <a:pt x="196" y="334"/>
                </a:lnTo>
                <a:lnTo>
                  <a:pt x="206" y="357"/>
                </a:lnTo>
                <a:lnTo>
                  <a:pt x="223" y="372"/>
                </a:lnTo>
                <a:lnTo>
                  <a:pt x="246" y="382"/>
                </a:lnTo>
                <a:lnTo>
                  <a:pt x="276" y="387"/>
                </a:lnTo>
                <a:lnTo>
                  <a:pt x="314" y="390"/>
                </a:lnTo>
                <a:lnTo>
                  <a:pt x="362" y="390"/>
                </a:lnTo>
                <a:lnTo>
                  <a:pt x="410" y="388"/>
                </a:lnTo>
                <a:lnTo>
                  <a:pt x="449" y="387"/>
                </a:lnTo>
                <a:lnTo>
                  <a:pt x="480" y="382"/>
                </a:lnTo>
                <a:lnTo>
                  <a:pt x="502" y="373"/>
                </a:lnTo>
                <a:lnTo>
                  <a:pt x="518" y="360"/>
                </a:lnTo>
                <a:lnTo>
                  <a:pt x="528" y="344"/>
                </a:lnTo>
                <a:lnTo>
                  <a:pt x="535" y="322"/>
                </a:lnTo>
                <a:lnTo>
                  <a:pt x="537" y="294"/>
                </a:lnTo>
                <a:lnTo>
                  <a:pt x="538" y="259"/>
                </a:lnTo>
                <a:lnTo>
                  <a:pt x="537" y="234"/>
                </a:lnTo>
                <a:lnTo>
                  <a:pt x="535" y="211"/>
                </a:lnTo>
                <a:lnTo>
                  <a:pt x="532" y="191"/>
                </a:lnTo>
                <a:lnTo>
                  <a:pt x="523" y="176"/>
                </a:lnTo>
                <a:lnTo>
                  <a:pt x="512" y="163"/>
                </a:lnTo>
                <a:lnTo>
                  <a:pt x="495" y="154"/>
                </a:lnTo>
                <a:lnTo>
                  <a:pt x="472" y="146"/>
                </a:lnTo>
                <a:lnTo>
                  <a:pt x="442" y="141"/>
                </a:lnTo>
                <a:lnTo>
                  <a:pt x="404" y="139"/>
                </a:lnTo>
                <a:lnTo>
                  <a:pt x="359" y="138"/>
                </a:lnTo>
                <a:close/>
                <a:moveTo>
                  <a:pt x="349" y="0"/>
                </a:moveTo>
                <a:lnTo>
                  <a:pt x="414" y="0"/>
                </a:lnTo>
                <a:lnTo>
                  <a:pt x="472" y="2"/>
                </a:lnTo>
                <a:lnTo>
                  <a:pt x="523" y="5"/>
                </a:lnTo>
                <a:lnTo>
                  <a:pt x="568" y="12"/>
                </a:lnTo>
                <a:lnTo>
                  <a:pt x="606" y="20"/>
                </a:lnTo>
                <a:lnTo>
                  <a:pt x="640" y="33"/>
                </a:lnTo>
                <a:lnTo>
                  <a:pt x="668" y="50"/>
                </a:lnTo>
                <a:lnTo>
                  <a:pt x="689" y="71"/>
                </a:lnTo>
                <a:lnTo>
                  <a:pt x="706" y="98"/>
                </a:lnTo>
                <a:lnTo>
                  <a:pt x="718" y="131"/>
                </a:lnTo>
                <a:lnTo>
                  <a:pt x="724" y="169"/>
                </a:lnTo>
                <a:lnTo>
                  <a:pt x="726" y="216"/>
                </a:lnTo>
                <a:lnTo>
                  <a:pt x="726" y="271"/>
                </a:lnTo>
                <a:lnTo>
                  <a:pt x="724" y="319"/>
                </a:lnTo>
                <a:lnTo>
                  <a:pt x="721" y="360"/>
                </a:lnTo>
                <a:lnTo>
                  <a:pt x="716" y="395"/>
                </a:lnTo>
                <a:lnTo>
                  <a:pt x="706" y="427"/>
                </a:lnTo>
                <a:lnTo>
                  <a:pt x="693" y="451"/>
                </a:lnTo>
                <a:lnTo>
                  <a:pt x="675" y="473"/>
                </a:lnTo>
                <a:lnTo>
                  <a:pt x="651" y="490"/>
                </a:lnTo>
                <a:lnTo>
                  <a:pt x="620" y="503"/>
                </a:lnTo>
                <a:lnTo>
                  <a:pt x="583" y="513"/>
                </a:lnTo>
                <a:lnTo>
                  <a:pt x="538" y="521"/>
                </a:lnTo>
                <a:lnTo>
                  <a:pt x="483" y="526"/>
                </a:lnTo>
                <a:lnTo>
                  <a:pt x="420" y="528"/>
                </a:lnTo>
                <a:lnTo>
                  <a:pt x="347" y="529"/>
                </a:lnTo>
                <a:lnTo>
                  <a:pt x="287" y="528"/>
                </a:lnTo>
                <a:lnTo>
                  <a:pt x="234" y="526"/>
                </a:lnTo>
                <a:lnTo>
                  <a:pt x="188" y="523"/>
                </a:lnTo>
                <a:lnTo>
                  <a:pt x="146" y="516"/>
                </a:lnTo>
                <a:lnTo>
                  <a:pt x="110" y="506"/>
                </a:lnTo>
                <a:lnTo>
                  <a:pt x="80" y="493"/>
                </a:lnTo>
                <a:lnTo>
                  <a:pt x="55" y="476"/>
                </a:lnTo>
                <a:lnTo>
                  <a:pt x="35" y="453"/>
                </a:lnTo>
                <a:lnTo>
                  <a:pt x="18" y="425"/>
                </a:lnTo>
                <a:lnTo>
                  <a:pt x="8" y="390"/>
                </a:lnTo>
                <a:lnTo>
                  <a:pt x="1" y="349"/>
                </a:lnTo>
                <a:lnTo>
                  <a:pt x="0" y="299"/>
                </a:lnTo>
                <a:lnTo>
                  <a:pt x="0" y="249"/>
                </a:lnTo>
                <a:lnTo>
                  <a:pt x="1" y="206"/>
                </a:lnTo>
                <a:lnTo>
                  <a:pt x="5" y="168"/>
                </a:lnTo>
                <a:lnTo>
                  <a:pt x="10" y="134"/>
                </a:lnTo>
                <a:lnTo>
                  <a:pt x="18" y="105"/>
                </a:lnTo>
                <a:lnTo>
                  <a:pt x="31" y="80"/>
                </a:lnTo>
                <a:lnTo>
                  <a:pt x="48" y="58"/>
                </a:lnTo>
                <a:lnTo>
                  <a:pt x="70" y="42"/>
                </a:lnTo>
                <a:lnTo>
                  <a:pt x="98" y="27"/>
                </a:lnTo>
                <a:lnTo>
                  <a:pt x="133" y="17"/>
                </a:lnTo>
                <a:lnTo>
                  <a:pt x="174" y="8"/>
                </a:lnTo>
                <a:lnTo>
                  <a:pt x="224" y="3"/>
                </a:lnTo>
                <a:lnTo>
                  <a:pt x="281" y="0"/>
                </a:lnTo>
                <a:lnTo>
                  <a:pt x="349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5" name="Freeform 17"/>
          <p:cNvSpPr>
            <a:spLocks noEditPoints="1"/>
          </p:cNvSpPr>
          <p:nvPr/>
        </p:nvSpPr>
        <p:spPr bwMode="auto">
          <a:xfrm>
            <a:off x="5956414" y="3160650"/>
            <a:ext cx="794232" cy="818037"/>
          </a:xfrm>
          <a:custGeom>
            <a:avLst/>
            <a:gdLst>
              <a:gd name="T0" fmla="*/ 309 w 733"/>
              <a:gd name="T1" fmla="*/ 139 h 757"/>
              <a:gd name="T2" fmla="*/ 248 w 733"/>
              <a:gd name="T3" fmla="*/ 148 h 757"/>
              <a:gd name="T4" fmla="*/ 213 w 733"/>
              <a:gd name="T5" fmla="*/ 166 h 757"/>
              <a:gd name="T6" fmla="*/ 196 w 733"/>
              <a:gd name="T7" fmla="*/ 201 h 757"/>
              <a:gd name="T8" fmla="*/ 193 w 733"/>
              <a:gd name="T9" fmla="*/ 256 h 757"/>
              <a:gd name="T10" fmla="*/ 196 w 733"/>
              <a:gd name="T11" fmla="*/ 314 h 757"/>
              <a:gd name="T12" fmla="*/ 215 w 733"/>
              <a:gd name="T13" fmla="*/ 349 h 757"/>
              <a:gd name="T14" fmla="*/ 253 w 733"/>
              <a:gd name="T15" fmla="*/ 368 h 757"/>
              <a:gd name="T16" fmla="*/ 319 w 733"/>
              <a:gd name="T17" fmla="*/ 375 h 757"/>
              <a:gd name="T18" fmla="*/ 411 w 733"/>
              <a:gd name="T19" fmla="*/ 375 h 757"/>
              <a:gd name="T20" fmla="*/ 479 w 733"/>
              <a:gd name="T21" fmla="*/ 367 h 757"/>
              <a:gd name="T22" fmla="*/ 521 w 733"/>
              <a:gd name="T23" fmla="*/ 347 h 757"/>
              <a:gd name="T24" fmla="*/ 539 w 733"/>
              <a:gd name="T25" fmla="*/ 309 h 757"/>
              <a:gd name="T26" fmla="*/ 540 w 733"/>
              <a:gd name="T27" fmla="*/ 242 h 757"/>
              <a:gd name="T28" fmla="*/ 532 w 733"/>
              <a:gd name="T29" fmla="*/ 186 h 757"/>
              <a:gd name="T30" fmla="*/ 506 w 733"/>
              <a:gd name="T31" fmla="*/ 154 h 757"/>
              <a:gd name="T32" fmla="*/ 449 w 733"/>
              <a:gd name="T33" fmla="*/ 141 h 757"/>
              <a:gd name="T34" fmla="*/ 353 w 733"/>
              <a:gd name="T35" fmla="*/ 139 h 757"/>
              <a:gd name="T36" fmla="*/ 338 w 733"/>
              <a:gd name="T37" fmla="*/ 0 h 757"/>
              <a:gd name="T38" fmla="*/ 427 w 733"/>
              <a:gd name="T39" fmla="*/ 5 h 757"/>
              <a:gd name="T40" fmla="*/ 487 w 733"/>
              <a:gd name="T41" fmla="*/ 25 h 757"/>
              <a:gd name="T42" fmla="*/ 529 w 733"/>
              <a:gd name="T43" fmla="*/ 70 h 757"/>
              <a:gd name="T44" fmla="*/ 545 w 733"/>
              <a:gd name="T45" fmla="*/ 12 h 757"/>
              <a:gd name="T46" fmla="*/ 733 w 733"/>
              <a:gd name="T47" fmla="*/ 539 h 757"/>
              <a:gd name="T48" fmla="*/ 717 w 733"/>
              <a:gd name="T49" fmla="*/ 626 h 757"/>
              <a:gd name="T50" fmla="*/ 668 w 733"/>
              <a:gd name="T51" fmla="*/ 692 h 757"/>
              <a:gd name="T52" fmla="*/ 607 w 733"/>
              <a:gd name="T53" fmla="*/ 730 h 757"/>
              <a:gd name="T54" fmla="*/ 529 w 733"/>
              <a:gd name="T55" fmla="*/ 747 h 757"/>
              <a:gd name="T56" fmla="*/ 424 w 733"/>
              <a:gd name="T57" fmla="*/ 755 h 757"/>
              <a:gd name="T58" fmla="*/ 306 w 733"/>
              <a:gd name="T59" fmla="*/ 755 h 757"/>
              <a:gd name="T60" fmla="*/ 208 w 733"/>
              <a:gd name="T61" fmla="*/ 749 h 757"/>
              <a:gd name="T62" fmla="*/ 128 w 733"/>
              <a:gd name="T63" fmla="*/ 730 h 757"/>
              <a:gd name="T64" fmla="*/ 72 w 733"/>
              <a:gd name="T65" fmla="*/ 697 h 757"/>
              <a:gd name="T66" fmla="*/ 37 w 733"/>
              <a:gd name="T67" fmla="*/ 646 h 757"/>
              <a:gd name="T68" fmla="*/ 24 w 733"/>
              <a:gd name="T69" fmla="*/ 571 h 757"/>
              <a:gd name="T70" fmla="*/ 221 w 733"/>
              <a:gd name="T71" fmla="*/ 591 h 757"/>
              <a:gd name="T72" fmla="*/ 255 w 733"/>
              <a:gd name="T73" fmla="*/ 616 h 757"/>
              <a:gd name="T74" fmla="*/ 323 w 733"/>
              <a:gd name="T75" fmla="*/ 624 h 757"/>
              <a:gd name="T76" fmla="*/ 419 w 733"/>
              <a:gd name="T77" fmla="*/ 624 h 757"/>
              <a:gd name="T78" fmla="*/ 489 w 733"/>
              <a:gd name="T79" fmla="*/ 612 h 757"/>
              <a:gd name="T80" fmla="*/ 527 w 733"/>
              <a:gd name="T81" fmla="*/ 584 h 757"/>
              <a:gd name="T82" fmla="*/ 544 w 733"/>
              <a:gd name="T83" fmla="*/ 539 h 757"/>
              <a:gd name="T84" fmla="*/ 545 w 733"/>
              <a:gd name="T85" fmla="*/ 412 h 757"/>
              <a:gd name="T86" fmla="*/ 514 w 733"/>
              <a:gd name="T87" fmla="*/ 460 h 757"/>
              <a:gd name="T88" fmla="*/ 471 w 733"/>
              <a:gd name="T89" fmla="*/ 491 h 757"/>
              <a:gd name="T90" fmla="*/ 411 w 733"/>
              <a:gd name="T91" fmla="*/ 510 h 757"/>
              <a:gd name="T92" fmla="*/ 321 w 733"/>
              <a:gd name="T93" fmla="*/ 515 h 757"/>
              <a:gd name="T94" fmla="*/ 211 w 733"/>
              <a:gd name="T95" fmla="*/ 511 h 757"/>
              <a:gd name="T96" fmla="*/ 125 w 733"/>
              <a:gd name="T97" fmla="*/ 496 h 757"/>
              <a:gd name="T98" fmla="*/ 64 w 733"/>
              <a:gd name="T99" fmla="*/ 465 h 757"/>
              <a:gd name="T100" fmla="*/ 22 w 733"/>
              <a:gd name="T101" fmla="*/ 412 h 757"/>
              <a:gd name="T102" fmla="*/ 4 w 733"/>
              <a:gd name="T103" fmla="*/ 334 h 757"/>
              <a:gd name="T104" fmla="*/ 2 w 733"/>
              <a:gd name="T105" fmla="*/ 247 h 757"/>
              <a:gd name="T106" fmla="*/ 7 w 733"/>
              <a:gd name="T107" fmla="*/ 158 h 757"/>
              <a:gd name="T108" fmla="*/ 27 w 733"/>
              <a:gd name="T109" fmla="*/ 90 h 757"/>
              <a:gd name="T110" fmla="*/ 78 w 733"/>
              <a:gd name="T111" fmla="*/ 40 h 757"/>
              <a:gd name="T112" fmla="*/ 163 w 733"/>
              <a:gd name="T113" fmla="*/ 10 h 757"/>
              <a:gd name="T114" fmla="*/ 278 w 733"/>
              <a:gd name="T1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33" h="757">
                <a:moveTo>
                  <a:pt x="353" y="139"/>
                </a:moveTo>
                <a:lnTo>
                  <a:pt x="309" y="139"/>
                </a:lnTo>
                <a:lnTo>
                  <a:pt x="275" y="143"/>
                </a:lnTo>
                <a:lnTo>
                  <a:pt x="248" y="148"/>
                </a:lnTo>
                <a:lnTo>
                  <a:pt x="228" y="154"/>
                </a:lnTo>
                <a:lnTo>
                  <a:pt x="213" y="166"/>
                </a:lnTo>
                <a:lnTo>
                  <a:pt x="203" y="181"/>
                </a:lnTo>
                <a:lnTo>
                  <a:pt x="196" y="201"/>
                </a:lnTo>
                <a:lnTo>
                  <a:pt x="193" y="226"/>
                </a:lnTo>
                <a:lnTo>
                  <a:pt x="193" y="256"/>
                </a:lnTo>
                <a:lnTo>
                  <a:pt x="193" y="287"/>
                </a:lnTo>
                <a:lnTo>
                  <a:pt x="196" y="314"/>
                </a:lnTo>
                <a:lnTo>
                  <a:pt x="203" y="334"/>
                </a:lnTo>
                <a:lnTo>
                  <a:pt x="215" y="349"/>
                </a:lnTo>
                <a:lnTo>
                  <a:pt x="230" y="360"/>
                </a:lnTo>
                <a:lnTo>
                  <a:pt x="253" y="368"/>
                </a:lnTo>
                <a:lnTo>
                  <a:pt x="281" y="373"/>
                </a:lnTo>
                <a:lnTo>
                  <a:pt x="319" y="375"/>
                </a:lnTo>
                <a:lnTo>
                  <a:pt x="366" y="375"/>
                </a:lnTo>
                <a:lnTo>
                  <a:pt x="411" y="375"/>
                </a:lnTo>
                <a:lnTo>
                  <a:pt x="449" y="372"/>
                </a:lnTo>
                <a:lnTo>
                  <a:pt x="479" y="367"/>
                </a:lnTo>
                <a:lnTo>
                  <a:pt x="502" y="359"/>
                </a:lnTo>
                <a:lnTo>
                  <a:pt x="521" y="347"/>
                </a:lnTo>
                <a:lnTo>
                  <a:pt x="532" y="330"/>
                </a:lnTo>
                <a:lnTo>
                  <a:pt x="539" y="309"/>
                </a:lnTo>
                <a:lnTo>
                  <a:pt x="542" y="282"/>
                </a:lnTo>
                <a:lnTo>
                  <a:pt x="540" y="242"/>
                </a:lnTo>
                <a:lnTo>
                  <a:pt x="539" y="211"/>
                </a:lnTo>
                <a:lnTo>
                  <a:pt x="532" y="186"/>
                </a:lnTo>
                <a:lnTo>
                  <a:pt x="522" y="168"/>
                </a:lnTo>
                <a:lnTo>
                  <a:pt x="506" y="154"/>
                </a:lnTo>
                <a:lnTo>
                  <a:pt x="481" y="146"/>
                </a:lnTo>
                <a:lnTo>
                  <a:pt x="449" y="141"/>
                </a:lnTo>
                <a:lnTo>
                  <a:pt x="406" y="139"/>
                </a:lnTo>
                <a:lnTo>
                  <a:pt x="353" y="139"/>
                </a:lnTo>
                <a:close/>
                <a:moveTo>
                  <a:pt x="278" y="0"/>
                </a:moveTo>
                <a:lnTo>
                  <a:pt x="338" y="0"/>
                </a:lnTo>
                <a:lnTo>
                  <a:pt x="386" y="2"/>
                </a:lnTo>
                <a:lnTo>
                  <a:pt x="427" y="5"/>
                </a:lnTo>
                <a:lnTo>
                  <a:pt x="459" y="13"/>
                </a:lnTo>
                <a:lnTo>
                  <a:pt x="487" y="25"/>
                </a:lnTo>
                <a:lnTo>
                  <a:pt x="509" y="43"/>
                </a:lnTo>
                <a:lnTo>
                  <a:pt x="529" y="70"/>
                </a:lnTo>
                <a:lnTo>
                  <a:pt x="545" y="106"/>
                </a:lnTo>
                <a:lnTo>
                  <a:pt x="545" y="12"/>
                </a:lnTo>
                <a:lnTo>
                  <a:pt x="733" y="12"/>
                </a:lnTo>
                <a:lnTo>
                  <a:pt x="733" y="539"/>
                </a:lnTo>
                <a:lnTo>
                  <a:pt x="728" y="584"/>
                </a:lnTo>
                <a:lnTo>
                  <a:pt x="717" y="626"/>
                </a:lnTo>
                <a:lnTo>
                  <a:pt x="695" y="661"/>
                </a:lnTo>
                <a:lnTo>
                  <a:pt x="668" y="692"/>
                </a:lnTo>
                <a:lnTo>
                  <a:pt x="635" y="717"/>
                </a:lnTo>
                <a:lnTo>
                  <a:pt x="607" y="730"/>
                </a:lnTo>
                <a:lnTo>
                  <a:pt x="570" y="740"/>
                </a:lnTo>
                <a:lnTo>
                  <a:pt x="529" y="747"/>
                </a:lnTo>
                <a:lnTo>
                  <a:pt x="481" y="752"/>
                </a:lnTo>
                <a:lnTo>
                  <a:pt x="424" y="755"/>
                </a:lnTo>
                <a:lnTo>
                  <a:pt x="363" y="757"/>
                </a:lnTo>
                <a:lnTo>
                  <a:pt x="306" y="755"/>
                </a:lnTo>
                <a:lnTo>
                  <a:pt x="255" y="754"/>
                </a:lnTo>
                <a:lnTo>
                  <a:pt x="208" y="749"/>
                </a:lnTo>
                <a:lnTo>
                  <a:pt x="167" y="742"/>
                </a:lnTo>
                <a:lnTo>
                  <a:pt x="128" y="730"/>
                </a:lnTo>
                <a:lnTo>
                  <a:pt x="98" y="717"/>
                </a:lnTo>
                <a:lnTo>
                  <a:pt x="72" y="697"/>
                </a:lnTo>
                <a:lnTo>
                  <a:pt x="52" y="674"/>
                </a:lnTo>
                <a:lnTo>
                  <a:pt x="37" y="646"/>
                </a:lnTo>
                <a:lnTo>
                  <a:pt x="27" y="611"/>
                </a:lnTo>
                <a:lnTo>
                  <a:pt x="24" y="571"/>
                </a:lnTo>
                <a:lnTo>
                  <a:pt x="215" y="571"/>
                </a:lnTo>
                <a:lnTo>
                  <a:pt x="221" y="591"/>
                </a:lnTo>
                <a:lnTo>
                  <a:pt x="233" y="606"/>
                </a:lnTo>
                <a:lnTo>
                  <a:pt x="255" y="616"/>
                </a:lnTo>
                <a:lnTo>
                  <a:pt x="285" y="622"/>
                </a:lnTo>
                <a:lnTo>
                  <a:pt x="323" y="624"/>
                </a:lnTo>
                <a:lnTo>
                  <a:pt x="373" y="626"/>
                </a:lnTo>
                <a:lnTo>
                  <a:pt x="419" y="624"/>
                </a:lnTo>
                <a:lnTo>
                  <a:pt x="459" y="619"/>
                </a:lnTo>
                <a:lnTo>
                  <a:pt x="489" y="612"/>
                </a:lnTo>
                <a:lnTo>
                  <a:pt x="511" y="601"/>
                </a:lnTo>
                <a:lnTo>
                  <a:pt x="527" y="584"/>
                </a:lnTo>
                <a:lnTo>
                  <a:pt x="537" y="564"/>
                </a:lnTo>
                <a:lnTo>
                  <a:pt x="544" y="539"/>
                </a:lnTo>
                <a:lnTo>
                  <a:pt x="545" y="508"/>
                </a:lnTo>
                <a:lnTo>
                  <a:pt x="545" y="412"/>
                </a:lnTo>
                <a:lnTo>
                  <a:pt x="530" y="438"/>
                </a:lnTo>
                <a:lnTo>
                  <a:pt x="514" y="460"/>
                </a:lnTo>
                <a:lnTo>
                  <a:pt x="494" y="478"/>
                </a:lnTo>
                <a:lnTo>
                  <a:pt x="471" y="491"/>
                </a:lnTo>
                <a:lnTo>
                  <a:pt x="444" y="503"/>
                </a:lnTo>
                <a:lnTo>
                  <a:pt x="411" y="510"/>
                </a:lnTo>
                <a:lnTo>
                  <a:pt x="369" y="513"/>
                </a:lnTo>
                <a:lnTo>
                  <a:pt x="321" y="515"/>
                </a:lnTo>
                <a:lnTo>
                  <a:pt x="263" y="513"/>
                </a:lnTo>
                <a:lnTo>
                  <a:pt x="211" y="511"/>
                </a:lnTo>
                <a:lnTo>
                  <a:pt x="165" y="505"/>
                </a:lnTo>
                <a:lnTo>
                  <a:pt x="125" y="496"/>
                </a:lnTo>
                <a:lnTo>
                  <a:pt x="92" y="481"/>
                </a:lnTo>
                <a:lnTo>
                  <a:pt x="64" y="465"/>
                </a:lnTo>
                <a:lnTo>
                  <a:pt x="40" y="442"/>
                </a:lnTo>
                <a:lnTo>
                  <a:pt x="22" y="412"/>
                </a:lnTo>
                <a:lnTo>
                  <a:pt x="10" y="375"/>
                </a:lnTo>
                <a:lnTo>
                  <a:pt x="4" y="334"/>
                </a:lnTo>
                <a:lnTo>
                  <a:pt x="0" y="282"/>
                </a:lnTo>
                <a:lnTo>
                  <a:pt x="2" y="247"/>
                </a:lnTo>
                <a:lnTo>
                  <a:pt x="5" y="204"/>
                </a:lnTo>
                <a:lnTo>
                  <a:pt x="7" y="158"/>
                </a:lnTo>
                <a:lnTo>
                  <a:pt x="14" y="121"/>
                </a:lnTo>
                <a:lnTo>
                  <a:pt x="27" y="90"/>
                </a:lnTo>
                <a:lnTo>
                  <a:pt x="49" y="61"/>
                </a:lnTo>
                <a:lnTo>
                  <a:pt x="78" y="40"/>
                </a:lnTo>
                <a:lnTo>
                  <a:pt x="117" y="23"/>
                </a:lnTo>
                <a:lnTo>
                  <a:pt x="163" y="10"/>
                </a:lnTo>
                <a:lnTo>
                  <a:pt x="216" y="3"/>
                </a:lnTo>
                <a:lnTo>
                  <a:pt x="278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6" name="Freeform 18"/>
          <p:cNvSpPr>
            <a:spLocks noEditPoints="1"/>
          </p:cNvSpPr>
          <p:nvPr/>
        </p:nvSpPr>
        <p:spPr bwMode="auto">
          <a:xfrm>
            <a:off x="6871837" y="3162814"/>
            <a:ext cx="742293" cy="571328"/>
          </a:xfrm>
          <a:custGeom>
            <a:avLst/>
            <a:gdLst>
              <a:gd name="T0" fmla="*/ 318 w 687"/>
              <a:gd name="T1" fmla="*/ 111 h 527"/>
              <a:gd name="T2" fmla="*/ 256 w 687"/>
              <a:gd name="T3" fmla="*/ 116 h 527"/>
              <a:gd name="T4" fmla="*/ 213 w 687"/>
              <a:gd name="T5" fmla="*/ 131 h 527"/>
              <a:gd name="T6" fmla="*/ 191 w 687"/>
              <a:gd name="T7" fmla="*/ 162 h 527"/>
              <a:gd name="T8" fmla="*/ 190 w 687"/>
              <a:gd name="T9" fmla="*/ 201 h 527"/>
              <a:gd name="T10" fmla="*/ 502 w 687"/>
              <a:gd name="T11" fmla="*/ 186 h 527"/>
              <a:gd name="T12" fmla="*/ 490 w 687"/>
              <a:gd name="T13" fmla="*/ 141 h 527"/>
              <a:gd name="T14" fmla="*/ 457 w 687"/>
              <a:gd name="T15" fmla="*/ 119 h 527"/>
              <a:gd name="T16" fmla="*/ 396 w 687"/>
              <a:gd name="T17" fmla="*/ 111 h 527"/>
              <a:gd name="T18" fmla="*/ 384 w 687"/>
              <a:gd name="T19" fmla="*/ 0 h 527"/>
              <a:gd name="T20" fmla="*/ 489 w 687"/>
              <a:gd name="T21" fmla="*/ 3 h 527"/>
              <a:gd name="T22" fmla="*/ 570 w 687"/>
              <a:gd name="T23" fmla="*/ 18 h 527"/>
              <a:gd name="T24" fmla="*/ 627 w 687"/>
              <a:gd name="T25" fmla="*/ 48 h 527"/>
              <a:gd name="T26" fmla="*/ 668 w 687"/>
              <a:gd name="T27" fmla="*/ 104 h 527"/>
              <a:gd name="T28" fmla="*/ 683 w 687"/>
              <a:gd name="T29" fmla="*/ 172 h 527"/>
              <a:gd name="T30" fmla="*/ 687 w 687"/>
              <a:gd name="T31" fmla="*/ 252 h 527"/>
              <a:gd name="T32" fmla="*/ 190 w 687"/>
              <a:gd name="T33" fmla="*/ 297 h 527"/>
              <a:gd name="T34" fmla="*/ 191 w 687"/>
              <a:gd name="T35" fmla="*/ 345 h 527"/>
              <a:gd name="T36" fmla="*/ 210 w 687"/>
              <a:gd name="T37" fmla="*/ 383 h 527"/>
              <a:gd name="T38" fmla="*/ 255 w 687"/>
              <a:gd name="T39" fmla="*/ 401 h 527"/>
              <a:gd name="T40" fmla="*/ 331 w 687"/>
              <a:gd name="T41" fmla="*/ 408 h 527"/>
              <a:gd name="T42" fmla="*/ 417 w 687"/>
              <a:gd name="T43" fmla="*/ 406 h 527"/>
              <a:gd name="T44" fmla="*/ 467 w 687"/>
              <a:gd name="T45" fmla="*/ 400 h 527"/>
              <a:gd name="T46" fmla="*/ 492 w 687"/>
              <a:gd name="T47" fmla="*/ 383 h 527"/>
              <a:gd name="T48" fmla="*/ 500 w 687"/>
              <a:gd name="T49" fmla="*/ 350 h 527"/>
              <a:gd name="T50" fmla="*/ 683 w 687"/>
              <a:gd name="T51" fmla="*/ 391 h 527"/>
              <a:gd name="T52" fmla="*/ 658 w 687"/>
              <a:gd name="T53" fmla="*/ 456 h 527"/>
              <a:gd name="T54" fmla="*/ 605 w 687"/>
              <a:gd name="T55" fmla="*/ 498 h 527"/>
              <a:gd name="T56" fmla="*/ 520 w 687"/>
              <a:gd name="T57" fmla="*/ 521 h 527"/>
              <a:gd name="T58" fmla="*/ 402 w 687"/>
              <a:gd name="T59" fmla="*/ 527 h 527"/>
              <a:gd name="T60" fmla="*/ 273 w 687"/>
              <a:gd name="T61" fmla="*/ 524 h 527"/>
              <a:gd name="T62" fmla="*/ 170 w 687"/>
              <a:gd name="T63" fmla="*/ 513 h 527"/>
              <a:gd name="T64" fmla="*/ 93 w 687"/>
              <a:gd name="T65" fmla="*/ 488 h 527"/>
              <a:gd name="T66" fmla="*/ 40 w 687"/>
              <a:gd name="T67" fmla="*/ 444 h 527"/>
              <a:gd name="T68" fmla="*/ 10 w 687"/>
              <a:gd name="T69" fmla="*/ 378 h 527"/>
              <a:gd name="T70" fmla="*/ 0 w 687"/>
              <a:gd name="T71" fmla="*/ 282 h 527"/>
              <a:gd name="T72" fmla="*/ 7 w 687"/>
              <a:gd name="T73" fmla="*/ 176 h 527"/>
              <a:gd name="T74" fmla="*/ 27 w 687"/>
              <a:gd name="T75" fmla="*/ 99 h 527"/>
              <a:gd name="T76" fmla="*/ 65 w 687"/>
              <a:gd name="T77" fmla="*/ 49 h 527"/>
              <a:gd name="T78" fmla="*/ 123 w 687"/>
              <a:gd name="T79" fmla="*/ 20 h 527"/>
              <a:gd name="T80" fmla="*/ 206 w 687"/>
              <a:gd name="T81" fmla="*/ 5 h 527"/>
              <a:gd name="T82" fmla="*/ 318 w 687"/>
              <a:gd name="T83" fmla="*/ 0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87" h="527">
                <a:moveTo>
                  <a:pt x="356" y="111"/>
                </a:moveTo>
                <a:lnTo>
                  <a:pt x="318" y="111"/>
                </a:lnTo>
                <a:lnTo>
                  <a:pt x="284" y="113"/>
                </a:lnTo>
                <a:lnTo>
                  <a:pt x="256" y="116"/>
                </a:lnTo>
                <a:lnTo>
                  <a:pt x="231" y="122"/>
                </a:lnTo>
                <a:lnTo>
                  <a:pt x="213" y="131"/>
                </a:lnTo>
                <a:lnTo>
                  <a:pt x="200" y="144"/>
                </a:lnTo>
                <a:lnTo>
                  <a:pt x="191" y="162"/>
                </a:lnTo>
                <a:lnTo>
                  <a:pt x="190" y="186"/>
                </a:lnTo>
                <a:lnTo>
                  <a:pt x="190" y="201"/>
                </a:lnTo>
                <a:lnTo>
                  <a:pt x="502" y="201"/>
                </a:lnTo>
                <a:lnTo>
                  <a:pt x="502" y="186"/>
                </a:lnTo>
                <a:lnTo>
                  <a:pt x="499" y="159"/>
                </a:lnTo>
                <a:lnTo>
                  <a:pt x="490" y="141"/>
                </a:lnTo>
                <a:lnTo>
                  <a:pt x="477" y="127"/>
                </a:lnTo>
                <a:lnTo>
                  <a:pt x="457" y="119"/>
                </a:lnTo>
                <a:lnTo>
                  <a:pt x="431" y="114"/>
                </a:lnTo>
                <a:lnTo>
                  <a:pt x="396" y="111"/>
                </a:lnTo>
                <a:lnTo>
                  <a:pt x="356" y="111"/>
                </a:lnTo>
                <a:close/>
                <a:moveTo>
                  <a:pt x="384" y="0"/>
                </a:moveTo>
                <a:lnTo>
                  <a:pt x="441" y="0"/>
                </a:lnTo>
                <a:lnTo>
                  <a:pt x="489" y="3"/>
                </a:lnTo>
                <a:lnTo>
                  <a:pt x="534" y="10"/>
                </a:lnTo>
                <a:lnTo>
                  <a:pt x="570" y="18"/>
                </a:lnTo>
                <a:lnTo>
                  <a:pt x="602" y="31"/>
                </a:lnTo>
                <a:lnTo>
                  <a:pt x="627" y="48"/>
                </a:lnTo>
                <a:lnTo>
                  <a:pt x="652" y="74"/>
                </a:lnTo>
                <a:lnTo>
                  <a:pt x="668" y="104"/>
                </a:lnTo>
                <a:lnTo>
                  <a:pt x="678" y="136"/>
                </a:lnTo>
                <a:lnTo>
                  <a:pt x="683" y="172"/>
                </a:lnTo>
                <a:lnTo>
                  <a:pt x="685" y="210"/>
                </a:lnTo>
                <a:lnTo>
                  <a:pt x="687" y="252"/>
                </a:lnTo>
                <a:lnTo>
                  <a:pt x="687" y="297"/>
                </a:lnTo>
                <a:lnTo>
                  <a:pt x="190" y="297"/>
                </a:lnTo>
                <a:lnTo>
                  <a:pt x="190" y="317"/>
                </a:lnTo>
                <a:lnTo>
                  <a:pt x="191" y="345"/>
                </a:lnTo>
                <a:lnTo>
                  <a:pt x="198" y="366"/>
                </a:lnTo>
                <a:lnTo>
                  <a:pt x="210" y="383"/>
                </a:lnTo>
                <a:lnTo>
                  <a:pt x="230" y="395"/>
                </a:lnTo>
                <a:lnTo>
                  <a:pt x="255" y="401"/>
                </a:lnTo>
                <a:lnTo>
                  <a:pt x="288" y="406"/>
                </a:lnTo>
                <a:lnTo>
                  <a:pt x="331" y="408"/>
                </a:lnTo>
                <a:lnTo>
                  <a:pt x="379" y="408"/>
                </a:lnTo>
                <a:lnTo>
                  <a:pt x="417" y="406"/>
                </a:lnTo>
                <a:lnTo>
                  <a:pt x="446" y="405"/>
                </a:lnTo>
                <a:lnTo>
                  <a:pt x="467" y="400"/>
                </a:lnTo>
                <a:lnTo>
                  <a:pt x="484" y="393"/>
                </a:lnTo>
                <a:lnTo>
                  <a:pt x="492" y="383"/>
                </a:lnTo>
                <a:lnTo>
                  <a:pt x="499" y="370"/>
                </a:lnTo>
                <a:lnTo>
                  <a:pt x="500" y="350"/>
                </a:lnTo>
                <a:lnTo>
                  <a:pt x="687" y="350"/>
                </a:lnTo>
                <a:lnTo>
                  <a:pt x="683" y="391"/>
                </a:lnTo>
                <a:lnTo>
                  <a:pt x="673" y="428"/>
                </a:lnTo>
                <a:lnTo>
                  <a:pt x="658" y="456"/>
                </a:lnTo>
                <a:lnTo>
                  <a:pt x="635" y="479"/>
                </a:lnTo>
                <a:lnTo>
                  <a:pt x="605" y="498"/>
                </a:lnTo>
                <a:lnTo>
                  <a:pt x="567" y="511"/>
                </a:lnTo>
                <a:lnTo>
                  <a:pt x="520" y="521"/>
                </a:lnTo>
                <a:lnTo>
                  <a:pt x="467" y="526"/>
                </a:lnTo>
                <a:lnTo>
                  <a:pt x="402" y="527"/>
                </a:lnTo>
                <a:lnTo>
                  <a:pt x="334" y="526"/>
                </a:lnTo>
                <a:lnTo>
                  <a:pt x="273" y="524"/>
                </a:lnTo>
                <a:lnTo>
                  <a:pt x="218" y="519"/>
                </a:lnTo>
                <a:lnTo>
                  <a:pt x="170" y="513"/>
                </a:lnTo>
                <a:lnTo>
                  <a:pt x="128" y="503"/>
                </a:lnTo>
                <a:lnTo>
                  <a:pt x="93" y="488"/>
                </a:lnTo>
                <a:lnTo>
                  <a:pt x="63" y="469"/>
                </a:lnTo>
                <a:lnTo>
                  <a:pt x="40" y="444"/>
                </a:lnTo>
                <a:lnTo>
                  <a:pt x="22" y="415"/>
                </a:lnTo>
                <a:lnTo>
                  <a:pt x="10" y="378"/>
                </a:lnTo>
                <a:lnTo>
                  <a:pt x="2" y="333"/>
                </a:lnTo>
                <a:lnTo>
                  <a:pt x="0" y="282"/>
                </a:lnTo>
                <a:lnTo>
                  <a:pt x="2" y="224"/>
                </a:lnTo>
                <a:lnTo>
                  <a:pt x="7" y="176"/>
                </a:lnTo>
                <a:lnTo>
                  <a:pt x="14" y="134"/>
                </a:lnTo>
                <a:lnTo>
                  <a:pt x="27" y="99"/>
                </a:lnTo>
                <a:lnTo>
                  <a:pt x="43" y="71"/>
                </a:lnTo>
                <a:lnTo>
                  <a:pt x="65" y="49"/>
                </a:lnTo>
                <a:lnTo>
                  <a:pt x="92" y="31"/>
                </a:lnTo>
                <a:lnTo>
                  <a:pt x="123" y="20"/>
                </a:lnTo>
                <a:lnTo>
                  <a:pt x="161" y="10"/>
                </a:lnTo>
                <a:lnTo>
                  <a:pt x="206" y="5"/>
                </a:lnTo>
                <a:lnTo>
                  <a:pt x="259" y="1"/>
                </a:lnTo>
                <a:lnTo>
                  <a:pt x="318" y="0"/>
                </a:lnTo>
                <a:lnTo>
                  <a:pt x="384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7" name="Rectangle 19"/>
          <p:cNvSpPr>
            <a:spLocks noChangeArrowheads="1"/>
          </p:cNvSpPr>
          <p:nvPr/>
        </p:nvSpPr>
        <p:spPr bwMode="auto">
          <a:xfrm>
            <a:off x="7748306" y="2937745"/>
            <a:ext cx="207756" cy="783411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8" name="Freeform 20"/>
          <p:cNvSpPr>
            <a:spLocks/>
          </p:cNvSpPr>
          <p:nvPr/>
        </p:nvSpPr>
        <p:spPr bwMode="auto">
          <a:xfrm>
            <a:off x="8295828" y="3160650"/>
            <a:ext cx="766099" cy="571328"/>
          </a:xfrm>
          <a:custGeom>
            <a:avLst/>
            <a:gdLst>
              <a:gd name="T0" fmla="*/ 431 w 708"/>
              <a:gd name="T1" fmla="*/ 0 h 528"/>
              <a:gd name="T2" fmla="*/ 536 w 708"/>
              <a:gd name="T3" fmla="*/ 7 h 528"/>
              <a:gd name="T4" fmla="*/ 609 w 708"/>
              <a:gd name="T5" fmla="*/ 23 h 528"/>
              <a:gd name="T6" fmla="*/ 655 w 708"/>
              <a:gd name="T7" fmla="*/ 56 h 528"/>
              <a:gd name="T8" fmla="*/ 678 w 708"/>
              <a:gd name="T9" fmla="*/ 111 h 528"/>
              <a:gd name="T10" fmla="*/ 486 w 708"/>
              <a:gd name="T11" fmla="*/ 149 h 528"/>
              <a:gd name="T12" fmla="*/ 471 w 708"/>
              <a:gd name="T13" fmla="*/ 124 h 528"/>
              <a:gd name="T14" fmla="*/ 427 w 708"/>
              <a:gd name="T15" fmla="*/ 115 h 528"/>
              <a:gd name="T16" fmla="*/ 351 w 708"/>
              <a:gd name="T17" fmla="*/ 111 h 528"/>
              <a:gd name="T18" fmla="*/ 278 w 708"/>
              <a:gd name="T19" fmla="*/ 113 h 528"/>
              <a:gd name="T20" fmla="*/ 226 w 708"/>
              <a:gd name="T21" fmla="*/ 121 h 528"/>
              <a:gd name="T22" fmla="*/ 200 w 708"/>
              <a:gd name="T23" fmla="*/ 141 h 528"/>
              <a:gd name="T24" fmla="*/ 200 w 708"/>
              <a:gd name="T25" fmla="*/ 173 h 528"/>
              <a:gd name="T26" fmla="*/ 223 w 708"/>
              <a:gd name="T27" fmla="*/ 188 h 528"/>
              <a:gd name="T28" fmla="*/ 270 w 708"/>
              <a:gd name="T29" fmla="*/ 193 h 528"/>
              <a:gd name="T30" fmla="*/ 346 w 708"/>
              <a:gd name="T31" fmla="*/ 194 h 528"/>
              <a:gd name="T32" fmla="*/ 419 w 708"/>
              <a:gd name="T33" fmla="*/ 193 h 528"/>
              <a:gd name="T34" fmla="*/ 526 w 708"/>
              <a:gd name="T35" fmla="*/ 194 h 528"/>
              <a:gd name="T36" fmla="*/ 607 w 708"/>
              <a:gd name="T37" fmla="*/ 206 h 528"/>
              <a:gd name="T38" fmla="*/ 663 w 708"/>
              <a:gd name="T39" fmla="*/ 231 h 528"/>
              <a:gd name="T40" fmla="*/ 697 w 708"/>
              <a:gd name="T41" fmla="*/ 274 h 528"/>
              <a:gd name="T42" fmla="*/ 708 w 708"/>
              <a:gd name="T43" fmla="*/ 344 h 528"/>
              <a:gd name="T44" fmla="*/ 700 w 708"/>
              <a:gd name="T45" fmla="*/ 417 h 528"/>
              <a:gd name="T46" fmla="*/ 672 w 708"/>
              <a:gd name="T47" fmla="*/ 468 h 528"/>
              <a:gd name="T48" fmla="*/ 617 w 708"/>
              <a:gd name="T49" fmla="*/ 501 h 528"/>
              <a:gd name="T50" fmla="*/ 534 w 708"/>
              <a:gd name="T51" fmla="*/ 520 h 528"/>
              <a:gd name="T52" fmla="*/ 414 w 708"/>
              <a:gd name="T53" fmla="*/ 526 h 528"/>
              <a:gd name="T54" fmla="*/ 286 w 708"/>
              <a:gd name="T55" fmla="*/ 528 h 528"/>
              <a:gd name="T56" fmla="*/ 193 w 708"/>
              <a:gd name="T57" fmla="*/ 525 h 528"/>
              <a:gd name="T58" fmla="*/ 118 w 708"/>
              <a:gd name="T59" fmla="*/ 515 h 528"/>
              <a:gd name="T60" fmla="*/ 62 w 708"/>
              <a:gd name="T61" fmla="*/ 493 h 528"/>
              <a:gd name="T62" fmla="*/ 24 w 708"/>
              <a:gd name="T63" fmla="*/ 456 h 528"/>
              <a:gd name="T64" fmla="*/ 4 w 708"/>
              <a:gd name="T65" fmla="*/ 398 h 528"/>
              <a:gd name="T66" fmla="*/ 196 w 708"/>
              <a:gd name="T67" fmla="*/ 360 h 528"/>
              <a:gd name="T68" fmla="*/ 208 w 708"/>
              <a:gd name="T69" fmla="*/ 392 h 528"/>
              <a:gd name="T70" fmla="*/ 243 w 708"/>
              <a:gd name="T71" fmla="*/ 407 h 528"/>
              <a:gd name="T72" fmla="*/ 306 w 708"/>
              <a:gd name="T73" fmla="*/ 412 h 528"/>
              <a:gd name="T74" fmla="*/ 398 w 708"/>
              <a:gd name="T75" fmla="*/ 412 h 528"/>
              <a:gd name="T76" fmla="*/ 467 w 708"/>
              <a:gd name="T77" fmla="*/ 408 h 528"/>
              <a:gd name="T78" fmla="*/ 507 w 708"/>
              <a:gd name="T79" fmla="*/ 395 h 528"/>
              <a:gd name="T80" fmla="*/ 519 w 708"/>
              <a:gd name="T81" fmla="*/ 362 h 528"/>
              <a:gd name="T82" fmla="*/ 509 w 708"/>
              <a:gd name="T83" fmla="*/ 337 h 528"/>
              <a:gd name="T84" fmla="*/ 477 w 708"/>
              <a:gd name="T85" fmla="*/ 325 h 528"/>
              <a:gd name="T86" fmla="*/ 421 w 708"/>
              <a:gd name="T87" fmla="*/ 324 h 528"/>
              <a:gd name="T88" fmla="*/ 263 w 708"/>
              <a:gd name="T89" fmla="*/ 324 h 528"/>
              <a:gd name="T90" fmla="*/ 182 w 708"/>
              <a:gd name="T91" fmla="*/ 322 h 528"/>
              <a:gd name="T92" fmla="*/ 113 w 708"/>
              <a:gd name="T93" fmla="*/ 314 h 528"/>
              <a:gd name="T94" fmla="*/ 60 w 708"/>
              <a:gd name="T95" fmla="*/ 294 h 528"/>
              <a:gd name="T96" fmla="*/ 25 w 708"/>
              <a:gd name="T97" fmla="*/ 259 h 528"/>
              <a:gd name="T98" fmla="*/ 7 w 708"/>
              <a:gd name="T99" fmla="*/ 203 h 528"/>
              <a:gd name="T100" fmla="*/ 7 w 708"/>
              <a:gd name="T101" fmla="*/ 136 h 528"/>
              <a:gd name="T102" fmla="*/ 25 w 708"/>
              <a:gd name="T103" fmla="*/ 81 h 528"/>
              <a:gd name="T104" fmla="*/ 59 w 708"/>
              <a:gd name="T105" fmla="*/ 42 h 528"/>
              <a:gd name="T106" fmla="*/ 122 w 708"/>
              <a:gd name="T107" fmla="*/ 17 h 528"/>
              <a:gd name="T108" fmla="*/ 221 w 708"/>
              <a:gd name="T109" fmla="*/ 3 h 528"/>
              <a:gd name="T110" fmla="*/ 363 w 708"/>
              <a:gd name="T111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08" h="528">
                <a:moveTo>
                  <a:pt x="363" y="0"/>
                </a:moveTo>
                <a:lnTo>
                  <a:pt x="431" y="0"/>
                </a:lnTo>
                <a:lnTo>
                  <a:pt x="487" y="3"/>
                </a:lnTo>
                <a:lnTo>
                  <a:pt x="536" y="7"/>
                </a:lnTo>
                <a:lnTo>
                  <a:pt x="577" y="13"/>
                </a:lnTo>
                <a:lnTo>
                  <a:pt x="609" y="23"/>
                </a:lnTo>
                <a:lnTo>
                  <a:pt x="635" y="37"/>
                </a:lnTo>
                <a:lnTo>
                  <a:pt x="655" y="56"/>
                </a:lnTo>
                <a:lnTo>
                  <a:pt x="668" y="81"/>
                </a:lnTo>
                <a:lnTo>
                  <a:pt x="678" y="111"/>
                </a:lnTo>
                <a:lnTo>
                  <a:pt x="683" y="149"/>
                </a:lnTo>
                <a:lnTo>
                  <a:pt x="486" y="149"/>
                </a:lnTo>
                <a:lnTo>
                  <a:pt x="481" y="134"/>
                </a:lnTo>
                <a:lnTo>
                  <a:pt x="471" y="124"/>
                </a:lnTo>
                <a:lnTo>
                  <a:pt x="452" y="118"/>
                </a:lnTo>
                <a:lnTo>
                  <a:pt x="427" y="115"/>
                </a:lnTo>
                <a:lnTo>
                  <a:pt x="394" y="113"/>
                </a:lnTo>
                <a:lnTo>
                  <a:pt x="351" y="111"/>
                </a:lnTo>
                <a:lnTo>
                  <a:pt x="311" y="113"/>
                </a:lnTo>
                <a:lnTo>
                  <a:pt x="278" y="113"/>
                </a:lnTo>
                <a:lnTo>
                  <a:pt x="250" y="116"/>
                </a:lnTo>
                <a:lnTo>
                  <a:pt x="226" y="121"/>
                </a:lnTo>
                <a:lnTo>
                  <a:pt x="210" y="128"/>
                </a:lnTo>
                <a:lnTo>
                  <a:pt x="200" y="141"/>
                </a:lnTo>
                <a:lnTo>
                  <a:pt x="196" y="158"/>
                </a:lnTo>
                <a:lnTo>
                  <a:pt x="200" y="173"/>
                </a:lnTo>
                <a:lnTo>
                  <a:pt x="208" y="183"/>
                </a:lnTo>
                <a:lnTo>
                  <a:pt x="223" y="188"/>
                </a:lnTo>
                <a:lnTo>
                  <a:pt x="243" y="191"/>
                </a:lnTo>
                <a:lnTo>
                  <a:pt x="270" y="193"/>
                </a:lnTo>
                <a:lnTo>
                  <a:pt x="305" y="194"/>
                </a:lnTo>
                <a:lnTo>
                  <a:pt x="346" y="194"/>
                </a:lnTo>
                <a:lnTo>
                  <a:pt x="383" y="193"/>
                </a:lnTo>
                <a:lnTo>
                  <a:pt x="419" y="193"/>
                </a:lnTo>
                <a:lnTo>
                  <a:pt x="476" y="193"/>
                </a:lnTo>
                <a:lnTo>
                  <a:pt x="526" y="194"/>
                </a:lnTo>
                <a:lnTo>
                  <a:pt x="570" y="199"/>
                </a:lnTo>
                <a:lnTo>
                  <a:pt x="607" y="206"/>
                </a:lnTo>
                <a:lnTo>
                  <a:pt x="639" y="216"/>
                </a:lnTo>
                <a:lnTo>
                  <a:pt x="663" y="231"/>
                </a:lnTo>
                <a:lnTo>
                  <a:pt x="683" y="249"/>
                </a:lnTo>
                <a:lnTo>
                  <a:pt x="697" y="274"/>
                </a:lnTo>
                <a:lnTo>
                  <a:pt x="705" y="305"/>
                </a:lnTo>
                <a:lnTo>
                  <a:pt x="708" y="344"/>
                </a:lnTo>
                <a:lnTo>
                  <a:pt x="707" y="383"/>
                </a:lnTo>
                <a:lnTo>
                  <a:pt x="700" y="417"/>
                </a:lnTo>
                <a:lnTo>
                  <a:pt x="688" y="445"/>
                </a:lnTo>
                <a:lnTo>
                  <a:pt x="672" y="468"/>
                </a:lnTo>
                <a:lnTo>
                  <a:pt x="649" y="486"/>
                </a:lnTo>
                <a:lnTo>
                  <a:pt x="617" y="501"/>
                </a:lnTo>
                <a:lnTo>
                  <a:pt x="580" y="511"/>
                </a:lnTo>
                <a:lnTo>
                  <a:pt x="534" y="520"/>
                </a:lnTo>
                <a:lnTo>
                  <a:pt x="479" y="525"/>
                </a:lnTo>
                <a:lnTo>
                  <a:pt x="414" y="526"/>
                </a:lnTo>
                <a:lnTo>
                  <a:pt x="341" y="528"/>
                </a:lnTo>
                <a:lnTo>
                  <a:pt x="286" y="528"/>
                </a:lnTo>
                <a:lnTo>
                  <a:pt x="238" y="526"/>
                </a:lnTo>
                <a:lnTo>
                  <a:pt x="193" y="525"/>
                </a:lnTo>
                <a:lnTo>
                  <a:pt x="153" y="521"/>
                </a:lnTo>
                <a:lnTo>
                  <a:pt x="118" y="515"/>
                </a:lnTo>
                <a:lnTo>
                  <a:pt x="87" y="506"/>
                </a:lnTo>
                <a:lnTo>
                  <a:pt x="62" y="493"/>
                </a:lnTo>
                <a:lnTo>
                  <a:pt x="40" y="476"/>
                </a:lnTo>
                <a:lnTo>
                  <a:pt x="24" y="456"/>
                </a:lnTo>
                <a:lnTo>
                  <a:pt x="12" y="430"/>
                </a:lnTo>
                <a:lnTo>
                  <a:pt x="4" y="398"/>
                </a:lnTo>
                <a:lnTo>
                  <a:pt x="0" y="360"/>
                </a:lnTo>
                <a:lnTo>
                  <a:pt x="196" y="360"/>
                </a:lnTo>
                <a:lnTo>
                  <a:pt x="200" y="378"/>
                </a:lnTo>
                <a:lnTo>
                  <a:pt x="208" y="392"/>
                </a:lnTo>
                <a:lnTo>
                  <a:pt x="223" y="402"/>
                </a:lnTo>
                <a:lnTo>
                  <a:pt x="243" y="407"/>
                </a:lnTo>
                <a:lnTo>
                  <a:pt x="271" y="410"/>
                </a:lnTo>
                <a:lnTo>
                  <a:pt x="306" y="412"/>
                </a:lnTo>
                <a:lnTo>
                  <a:pt x="349" y="413"/>
                </a:lnTo>
                <a:lnTo>
                  <a:pt x="398" y="412"/>
                </a:lnTo>
                <a:lnTo>
                  <a:pt x="437" y="412"/>
                </a:lnTo>
                <a:lnTo>
                  <a:pt x="467" y="408"/>
                </a:lnTo>
                <a:lnTo>
                  <a:pt x="491" y="403"/>
                </a:lnTo>
                <a:lnTo>
                  <a:pt x="507" y="395"/>
                </a:lnTo>
                <a:lnTo>
                  <a:pt x="516" y="382"/>
                </a:lnTo>
                <a:lnTo>
                  <a:pt x="519" y="362"/>
                </a:lnTo>
                <a:lnTo>
                  <a:pt x="516" y="347"/>
                </a:lnTo>
                <a:lnTo>
                  <a:pt x="509" y="337"/>
                </a:lnTo>
                <a:lnTo>
                  <a:pt x="496" y="330"/>
                </a:lnTo>
                <a:lnTo>
                  <a:pt x="477" y="325"/>
                </a:lnTo>
                <a:lnTo>
                  <a:pt x="452" y="324"/>
                </a:lnTo>
                <a:lnTo>
                  <a:pt x="421" y="324"/>
                </a:lnTo>
                <a:lnTo>
                  <a:pt x="310" y="324"/>
                </a:lnTo>
                <a:lnTo>
                  <a:pt x="263" y="324"/>
                </a:lnTo>
                <a:lnTo>
                  <a:pt x="220" y="324"/>
                </a:lnTo>
                <a:lnTo>
                  <a:pt x="182" y="322"/>
                </a:lnTo>
                <a:lnTo>
                  <a:pt x="145" y="319"/>
                </a:lnTo>
                <a:lnTo>
                  <a:pt x="113" y="314"/>
                </a:lnTo>
                <a:lnTo>
                  <a:pt x="85" y="305"/>
                </a:lnTo>
                <a:lnTo>
                  <a:pt x="60" y="294"/>
                </a:lnTo>
                <a:lnTo>
                  <a:pt x="40" y="279"/>
                </a:lnTo>
                <a:lnTo>
                  <a:pt x="25" y="259"/>
                </a:lnTo>
                <a:lnTo>
                  <a:pt x="14" y="234"/>
                </a:lnTo>
                <a:lnTo>
                  <a:pt x="7" y="203"/>
                </a:lnTo>
                <a:lnTo>
                  <a:pt x="4" y="166"/>
                </a:lnTo>
                <a:lnTo>
                  <a:pt x="7" y="136"/>
                </a:lnTo>
                <a:lnTo>
                  <a:pt x="14" y="106"/>
                </a:lnTo>
                <a:lnTo>
                  <a:pt x="25" y="81"/>
                </a:lnTo>
                <a:lnTo>
                  <a:pt x="40" y="60"/>
                </a:lnTo>
                <a:lnTo>
                  <a:pt x="59" y="42"/>
                </a:lnTo>
                <a:lnTo>
                  <a:pt x="85" y="28"/>
                </a:lnTo>
                <a:lnTo>
                  <a:pt x="122" y="17"/>
                </a:lnTo>
                <a:lnTo>
                  <a:pt x="167" y="8"/>
                </a:lnTo>
                <a:lnTo>
                  <a:pt x="221" y="3"/>
                </a:lnTo>
                <a:lnTo>
                  <a:pt x="288" y="2"/>
                </a:lnTo>
                <a:lnTo>
                  <a:pt x="363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89" name="Freeform 21"/>
          <p:cNvSpPr>
            <a:spLocks/>
          </p:cNvSpPr>
          <p:nvPr/>
        </p:nvSpPr>
        <p:spPr bwMode="auto">
          <a:xfrm>
            <a:off x="8064267" y="2944238"/>
            <a:ext cx="220740" cy="309469"/>
          </a:xfrm>
          <a:custGeom>
            <a:avLst/>
            <a:gdLst>
              <a:gd name="T0" fmla="*/ 23 w 204"/>
              <a:gd name="T1" fmla="*/ 0 h 287"/>
              <a:gd name="T2" fmla="*/ 204 w 204"/>
              <a:gd name="T3" fmla="*/ 0 h 287"/>
              <a:gd name="T4" fmla="*/ 204 w 204"/>
              <a:gd name="T5" fmla="*/ 168 h 287"/>
              <a:gd name="T6" fmla="*/ 203 w 204"/>
              <a:gd name="T7" fmla="*/ 203 h 287"/>
              <a:gd name="T8" fmla="*/ 194 w 204"/>
              <a:gd name="T9" fmla="*/ 231 h 287"/>
              <a:gd name="T10" fmla="*/ 181 w 204"/>
              <a:gd name="T11" fmla="*/ 252 h 287"/>
              <a:gd name="T12" fmla="*/ 161 w 204"/>
              <a:gd name="T13" fmla="*/ 269 h 287"/>
              <a:gd name="T14" fmla="*/ 135 w 204"/>
              <a:gd name="T15" fmla="*/ 279 h 287"/>
              <a:gd name="T16" fmla="*/ 103 w 204"/>
              <a:gd name="T17" fmla="*/ 284 h 287"/>
              <a:gd name="T18" fmla="*/ 63 w 204"/>
              <a:gd name="T19" fmla="*/ 287 h 287"/>
              <a:gd name="T20" fmla="*/ 50 w 204"/>
              <a:gd name="T21" fmla="*/ 287 h 287"/>
              <a:gd name="T22" fmla="*/ 32 w 204"/>
              <a:gd name="T23" fmla="*/ 287 h 287"/>
              <a:gd name="T24" fmla="*/ 13 w 204"/>
              <a:gd name="T25" fmla="*/ 286 h 287"/>
              <a:gd name="T26" fmla="*/ 0 w 204"/>
              <a:gd name="T27" fmla="*/ 286 h 287"/>
              <a:gd name="T28" fmla="*/ 0 w 204"/>
              <a:gd name="T29" fmla="*/ 203 h 287"/>
              <a:gd name="T30" fmla="*/ 7 w 204"/>
              <a:gd name="T31" fmla="*/ 204 h 287"/>
              <a:gd name="T32" fmla="*/ 12 w 204"/>
              <a:gd name="T33" fmla="*/ 204 h 287"/>
              <a:gd name="T34" fmla="*/ 17 w 204"/>
              <a:gd name="T35" fmla="*/ 204 h 287"/>
              <a:gd name="T36" fmla="*/ 40 w 204"/>
              <a:gd name="T37" fmla="*/ 203 h 287"/>
              <a:gd name="T38" fmla="*/ 60 w 204"/>
              <a:gd name="T39" fmla="*/ 194 h 287"/>
              <a:gd name="T40" fmla="*/ 75 w 204"/>
              <a:gd name="T41" fmla="*/ 183 h 287"/>
              <a:gd name="T42" fmla="*/ 86 w 204"/>
              <a:gd name="T43" fmla="*/ 166 h 287"/>
              <a:gd name="T44" fmla="*/ 90 w 204"/>
              <a:gd name="T45" fmla="*/ 146 h 287"/>
              <a:gd name="T46" fmla="*/ 23 w 204"/>
              <a:gd name="T47" fmla="*/ 146 h 287"/>
              <a:gd name="T48" fmla="*/ 23 w 204"/>
              <a:gd name="T4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4" h="287">
                <a:moveTo>
                  <a:pt x="23" y="0"/>
                </a:moveTo>
                <a:lnTo>
                  <a:pt x="204" y="0"/>
                </a:lnTo>
                <a:lnTo>
                  <a:pt x="204" y="168"/>
                </a:lnTo>
                <a:lnTo>
                  <a:pt x="203" y="203"/>
                </a:lnTo>
                <a:lnTo>
                  <a:pt x="194" y="231"/>
                </a:lnTo>
                <a:lnTo>
                  <a:pt x="181" y="252"/>
                </a:lnTo>
                <a:lnTo>
                  <a:pt x="161" y="269"/>
                </a:lnTo>
                <a:lnTo>
                  <a:pt x="135" y="279"/>
                </a:lnTo>
                <a:lnTo>
                  <a:pt x="103" y="284"/>
                </a:lnTo>
                <a:lnTo>
                  <a:pt x="63" y="287"/>
                </a:lnTo>
                <a:lnTo>
                  <a:pt x="50" y="287"/>
                </a:lnTo>
                <a:lnTo>
                  <a:pt x="32" y="287"/>
                </a:lnTo>
                <a:lnTo>
                  <a:pt x="13" y="286"/>
                </a:lnTo>
                <a:lnTo>
                  <a:pt x="0" y="286"/>
                </a:lnTo>
                <a:lnTo>
                  <a:pt x="0" y="203"/>
                </a:lnTo>
                <a:lnTo>
                  <a:pt x="7" y="204"/>
                </a:lnTo>
                <a:lnTo>
                  <a:pt x="12" y="204"/>
                </a:lnTo>
                <a:lnTo>
                  <a:pt x="17" y="204"/>
                </a:lnTo>
                <a:lnTo>
                  <a:pt x="40" y="203"/>
                </a:lnTo>
                <a:lnTo>
                  <a:pt x="60" y="194"/>
                </a:lnTo>
                <a:lnTo>
                  <a:pt x="75" y="183"/>
                </a:lnTo>
                <a:lnTo>
                  <a:pt x="86" y="166"/>
                </a:lnTo>
                <a:lnTo>
                  <a:pt x="90" y="146"/>
                </a:lnTo>
                <a:lnTo>
                  <a:pt x="23" y="146"/>
                </a:lnTo>
                <a:lnTo>
                  <a:pt x="23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90" name="Freeform 22"/>
          <p:cNvSpPr>
            <a:spLocks noEditPoints="1"/>
          </p:cNvSpPr>
          <p:nvPr/>
        </p:nvSpPr>
        <p:spPr bwMode="auto">
          <a:xfrm>
            <a:off x="8815217" y="2849016"/>
            <a:ext cx="240217" cy="235889"/>
          </a:xfrm>
          <a:custGeom>
            <a:avLst/>
            <a:gdLst>
              <a:gd name="T0" fmla="*/ 88 w 221"/>
              <a:gd name="T1" fmla="*/ 101 h 217"/>
              <a:gd name="T2" fmla="*/ 123 w 221"/>
              <a:gd name="T3" fmla="*/ 99 h 217"/>
              <a:gd name="T4" fmla="*/ 138 w 221"/>
              <a:gd name="T5" fmla="*/ 91 h 217"/>
              <a:gd name="T6" fmla="*/ 139 w 221"/>
              <a:gd name="T7" fmla="*/ 71 h 217"/>
              <a:gd name="T8" fmla="*/ 123 w 221"/>
              <a:gd name="T9" fmla="*/ 63 h 217"/>
              <a:gd name="T10" fmla="*/ 88 w 221"/>
              <a:gd name="T11" fmla="*/ 61 h 217"/>
              <a:gd name="T12" fmla="*/ 116 w 221"/>
              <a:gd name="T13" fmla="*/ 46 h 217"/>
              <a:gd name="T14" fmla="*/ 149 w 221"/>
              <a:gd name="T15" fmla="*/ 55 h 217"/>
              <a:gd name="T16" fmla="*/ 161 w 221"/>
              <a:gd name="T17" fmla="*/ 81 h 217"/>
              <a:gd name="T18" fmla="*/ 151 w 221"/>
              <a:gd name="T19" fmla="*/ 106 h 217"/>
              <a:gd name="T20" fmla="*/ 128 w 221"/>
              <a:gd name="T21" fmla="*/ 116 h 217"/>
              <a:gd name="T22" fmla="*/ 143 w 221"/>
              <a:gd name="T23" fmla="*/ 171 h 217"/>
              <a:gd name="T24" fmla="*/ 88 w 221"/>
              <a:gd name="T25" fmla="*/ 116 h 217"/>
              <a:gd name="T26" fmla="*/ 68 w 221"/>
              <a:gd name="T27" fmla="*/ 171 h 217"/>
              <a:gd name="T28" fmla="*/ 111 w 221"/>
              <a:gd name="T29" fmla="*/ 18 h 217"/>
              <a:gd name="T30" fmla="*/ 58 w 221"/>
              <a:gd name="T31" fmla="*/ 35 h 217"/>
              <a:gd name="T32" fmla="*/ 26 w 221"/>
              <a:gd name="T33" fmla="*/ 80 h 217"/>
              <a:gd name="T34" fmla="*/ 26 w 221"/>
              <a:gd name="T35" fmla="*/ 138 h 217"/>
              <a:gd name="T36" fmla="*/ 58 w 221"/>
              <a:gd name="T37" fmla="*/ 182 h 217"/>
              <a:gd name="T38" fmla="*/ 111 w 221"/>
              <a:gd name="T39" fmla="*/ 199 h 217"/>
              <a:gd name="T40" fmla="*/ 163 w 221"/>
              <a:gd name="T41" fmla="*/ 182 h 217"/>
              <a:gd name="T42" fmla="*/ 194 w 221"/>
              <a:gd name="T43" fmla="*/ 138 h 217"/>
              <a:gd name="T44" fmla="*/ 194 w 221"/>
              <a:gd name="T45" fmla="*/ 80 h 217"/>
              <a:gd name="T46" fmla="*/ 163 w 221"/>
              <a:gd name="T47" fmla="*/ 35 h 217"/>
              <a:gd name="T48" fmla="*/ 111 w 221"/>
              <a:gd name="T49" fmla="*/ 18 h 217"/>
              <a:gd name="T50" fmla="*/ 139 w 221"/>
              <a:gd name="T51" fmla="*/ 3 h 217"/>
              <a:gd name="T52" fmla="*/ 187 w 221"/>
              <a:gd name="T53" fmla="*/ 30 h 217"/>
              <a:gd name="T54" fmla="*/ 217 w 221"/>
              <a:gd name="T55" fmla="*/ 78 h 217"/>
              <a:gd name="T56" fmla="*/ 217 w 221"/>
              <a:gd name="T57" fmla="*/ 138 h 217"/>
              <a:gd name="T58" fmla="*/ 187 w 221"/>
              <a:gd name="T59" fmla="*/ 186 h 217"/>
              <a:gd name="T60" fmla="*/ 139 w 221"/>
              <a:gd name="T61" fmla="*/ 214 h 217"/>
              <a:gd name="T62" fmla="*/ 81 w 221"/>
              <a:gd name="T63" fmla="*/ 214 h 217"/>
              <a:gd name="T64" fmla="*/ 33 w 221"/>
              <a:gd name="T65" fmla="*/ 186 h 217"/>
              <a:gd name="T66" fmla="*/ 5 w 221"/>
              <a:gd name="T67" fmla="*/ 138 h 217"/>
              <a:gd name="T68" fmla="*/ 5 w 221"/>
              <a:gd name="T69" fmla="*/ 78 h 217"/>
              <a:gd name="T70" fmla="*/ 33 w 221"/>
              <a:gd name="T71" fmla="*/ 30 h 217"/>
              <a:gd name="T72" fmla="*/ 81 w 221"/>
              <a:gd name="T73" fmla="*/ 3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217">
                <a:moveTo>
                  <a:pt x="88" y="61"/>
                </a:moveTo>
                <a:lnTo>
                  <a:pt x="88" y="101"/>
                </a:lnTo>
                <a:lnTo>
                  <a:pt x="111" y="101"/>
                </a:lnTo>
                <a:lnTo>
                  <a:pt x="123" y="99"/>
                </a:lnTo>
                <a:lnTo>
                  <a:pt x="131" y="98"/>
                </a:lnTo>
                <a:lnTo>
                  <a:pt x="138" y="91"/>
                </a:lnTo>
                <a:lnTo>
                  <a:pt x="141" y="80"/>
                </a:lnTo>
                <a:lnTo>
                  <a:pt x="139" y="71"/>
                </a:lnTo>
                <a:lnTo>
                  <a:pt x="133" y="65"/>
                </a:lnTo>
                <a:lnTo>
                  <a:pt x="123" y="63"/>
                </a:lnTo>
                <a:lnTo>
                  <a:pt x="114" y="61"/>
                </a:lnTo>
                <a:lnTo>
                  <a:pt x="88" y="61"/>
                </a:lnTo>
                <a:close/>
                <a:moveTo>
                  <a:pt x="68" y="46"/>
                </a:moveTo>
                <a:lnTo>
                  <a:pt x="116" y="46"/>
                </a:lnTo>
                <a:lnTo>
                  <a:pt x="136" y="48"/>
                </a:lnTo>
                <a:lnTo>
                  <a:pt x="149" y="55"/>
                </a:lnTo>
                <a:lnTo>
                  <a:pt x="158" y="65"/>
                </a:lnTo>
                <a:lnTo>
                  <a:pt x="161" y="81"/>
                </a:lnTo>
                <a:lnTo>
                  <a:pt x="158" y="96"/>
                </a:lnTo>
                <a:lnTo>
                  <a:pt x="151" y="106"/>
                </a:lnTo>
                <a:lnTo>
                  <a:pt x="141" y="113"/>
                </a:lnTo>
                <a:lnTo>
                  <a:pt x="128" y="116"/>
                </a:lnTo>
                <a:lnTo>
                  <a:pt x="164" y="171"/>
                </a:lnTo>
                <a:lnTo>
                  <a:pt x="143" y="171"/>
                </a:lnTo>
                <a:lnTo>
                  <a:pt x="109" y="116"/>
                </a:lnTo>
                <a:lnTo>
                  <a:pt x="88" y="116"/>
                </a:lnTo>
                <a:lnTo>
                  <a:pt x="88" y="171"/>
                </a:lnTo>
                <a:lnTo>
                  <a:pt x="68" y="171"/>
                </a:lnTo>
                <a:lnTo>
                  <a:pt x="68" y="46"/>
                </a:lnTo>
                <a:close/>
                <a:moveTo>
                  <a:pt x="111" y="18"/>
                </a:moveTo>
                <a:lnTo>
                  <a:pt x="83" y="21"/>
                </a:lnTo>
                <a:lnTo>
                  <a:pt x="58" y="35"/>
                </a:lnTo>
                <a:lnTo>
                  <a:pt x="40" y="55"/>
                </a:lnTo>
                <a:lnTo>
                  <a:pt x="26" y="80"/>
                </a:lnTo>
                <a:lnTo>
                  <a:pt x="21" y="108"/>
                </a:lnTo>
                <a:lnTo>
                  <a:pt x="26" y="138"/>
                </a:lnTo>
                <a:lnTo>
                  <a:pt x="40" y="163"/>
                </a:lnTo>
                <a:lnTo>
                  <a:pt x="58" y="182"/>
                </a:lnTo>
                <a:lnTo>
                  <a:pt x="83" y="194"/>
                </a:lnTo>
                <a:lnTo>
                  <a:pt x="111" y="199"/>
                </a:lnTo>
                <a:lnTo>
                  <a:pt x="139" y="194"/>
                </a:lnTo>
                <a:lnTo>
                  <a:pt x="163" y="182"/>
                </a:lnTo>
                <a:lnTo>
                  <a:pt x="182" y="163"/>
                </a:lnTo>
                <a:lnTo>
                  <a:pt x="194" y="138"/>
                </a:lnTo>
                <a:lnTo>
                  <a:pt x="199" y="108"/>
                </a:lnTo>
                <a:lnTo>
                  <a:pt x="194" y="80"/>
                </a:lnTo>
                <a:lnTo>
                  <a:pt x="182" y="55"/>
                </a:lnTo>
                <a:lnTo>
                  <a:pt x="163" y="35"/>
                </a:lnTo>
                <a:lnTo>
                  <a:pt x="139" y="21"/>
                </a:lnTo>
                <a:lnTo>
                  <a:pt x="111" y="18"/>
                </a:lnTo>
                <a:close/>
                <a:moveTo>
                  <a:pt x="111" y="0"/>
                </a:moveTo>
                <a:lnTo>
                  <a:pt x="139" y="3"/>
                </a:lnTo>
                <a:lnTo>
                  <a:pt x="166" y="13"/>
                </a:lnTo>
                <a:lnTo>
                  <a:pt x="187" y="30"/>
                </a:lnTo>
                <a:lnTo>
                  <a:pt x="206" y="53"/>
                </a:lnTo>
                <a:lnTo>
                  <a:pt x="217" y="78"/>
                </a:lnTo>
                <a:lnTo>
                  <a:pt x="221" y="108"/>
                </a:lnTo>
                <a:lnTo>
                  <a:pt x="217" y="138"/>
                </a:lnTo>
                <a:lnTo>
                  <a:pt x="206" y="164"/>
                </a:lnTo>
                <a:lnTo>
                  <a:pt x="187" y="186"/>
                </a:lnTo>
                <a:lnTo>
                  <a:pt x="166" y="202"/>
                </a:lnTo>
                <a:lnTo>
                  <a:pt x="139" y="214"/>
                </a:lnTo>
                <a:lnTo>
                  <a:pt x="111" y="217"/>
                </a:lnTo>
                <a:lnTo>
                  <a:pt x="81" y="214"/>
                </a:lnTo>
                <a:lnTo>
                  <a:pt x="55" y="202"/>
                </a:lnTo>
                <a:lnTo>
                  <a:pt x="33" y="186"/>
                </a:lnTo>
                <a:lnTo>
                  <a:pt x="15" y="164"/>
                </a:lnTo>
                <a:lnTo>
                  <a:pt x="5" y="138"/>
                </a:lnTo>
                <a:lnTo>
                  <a:pt x="0" y="108"/>
                </a:lnTo>
                <a:lnTo>
                  <a:pt x="5" y="78"/>
                </a:lnTo>
                <a:lnTo>
                  <a:pt x="15" y="53"/>
                </a:lnTo>
                <a:lnTo>
                  <a:pt x="33" y="30"/>
                </a:lnTo>
                <a:lnTo>
                  <a:pt x="55" y="13"/>
                </a:lnTo>
                <a:lnTo>
                  <a:pt x="81" y="3"/>
                </a:lnTo>
                <a:lnTo>
                  <a:pt x="111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01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7" presetClass="entr" presetSubtype="1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7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4" grpId="1" animBg="1"/>
      <p:bldP spid="75" grpId="0" animBg="1"/>
      <p:bldP spid="75" grpId="1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0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pter tit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hthoek 104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tIns="288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noProof="0" dirty="0"/>
              <a:t>Click on the pictogram below</a:t>
            </a:r>
            <a:br>
              <a:rPr lang="en-US" noProof="0" dirty="0"/>
            </a:br>
            <a:r>
              <a:rPr lang="en-US" noProof="0" dirty="0"/>
              <a:t>to insert an image</a:t>
            </a:r>
          </a:p>
        </p:txBody>
      </p:sp>
      <p:sp>
        <p:nvSpPr>
          <p:cNvPr id="107" name="Tijdelijke aanduiding voor tekst 106"/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-799213" y="799213"/>
            <a:ext cx="6858000" cy="5259574"/>
          </a:xfrm>
          <a:prstGeom prst="rect">
            <a:avLst/>
          </a:prstGeom>
          <a:solidFill>
            <a:srgbClr val="F0F0F0">
              <a:alpha val="85098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6751" y="1983766"/>
            <a:ext cx="3926073" cy="2226887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4400"/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66750" y="4381862"/>
            <a:ext cx="3926073" cy="241672"/>
          </a:xfrm>
        </p:spPr>
        <p:txBody>
          <a:bodyPr/>
          <a:lstStyle>
            <a:lvl1pPr>
              <a:defRPr sz="1800" i="1">
                <a:solidFill>
                  <a:schemeClr val="accent1"/>
                </a:solidFill>
              </a:defRPr>
            </a:lvl1pPr>
          </a:lstStyle>
          <a:p>
            <a:fld id="{1E115C97-B49C-46E5-8DEA-58CFE4797240}" type="datetime4">
              <a:rPr lang="en-US" smtClean="0">
                <a:solidFill>
                  <a:srgbClr val="E95D0F"/>
                </a:solidFill>
              </a:rPr>
              <a:pPr/>
              <a:t>March 30, 2020</a:t>
            </a:fld>
            <a:endParaRPr lang="en-US" dirty="0">
              <a:solidFill>
                <a:srgbClr val="E95D0F"/>
              </a:solidFill>
            </a:endParaRPr>
          </a:p>
        </p:txBody>
      </p:sp>
      <p:grpSp>
        <p:nvGrpSpPr>
          <p:cNvPr id="11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" name="Rechthoek 11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3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an image</a:t>
              </a: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image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7" name="Rechte verbindingslijn 16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9" name="Rechte verbindingslijn 1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0" name="Rechte verbindingslijn 1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21" name="Icoontje afbeeldi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2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23" name="Ovaal 2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nl-NL" sz="1400" kern="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45" name="Rechte verbindingslijn 4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Gelijkbenige driehoek 4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2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28" name="Groep 2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29" name="Rechthoek 2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" name="Groep 2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33" name="Rechthoek 3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34" name="Groep 3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37" name="Afgeronde rechthoek 3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" name="Rechthoek 3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" name="Rechthoek 3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" name="Rechthoek 3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" name="Rechthoek 4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" name="Rechthoek 4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35" name="Rechthoek 3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solidFill>
                        <a:prstClr val="black"/>
                      </a:solidFill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36" name="Gelijkbenige driehoek 3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1" name="Afgeronde rechthoek 3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32" name="Picture 3"/>
              <p:cNvPicPr>
                <a:picLocks noChangeAspect="1" noChangeArrowheads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48" name="Tijdelijke aanduiding voor tekst 103"/>
          <p:cNvSpPr>
            <a:spLocks noGrp="1"/>
          </p:cNvSpPr>
          <p:nvPr>
            <p:ph type="body" sz="quarter" idx="23" hasCustomPrompt="1"/>
          </p:nvPr>
        </p:nvSpPr>
        <p:spPr>
          <a:xfrm>
            <a:off x="666751" y="407726"/>
            <a:ext cx="1559091" cy="494818"/>
          </a:xfrm>
          <a:blipFill>
            <a:blip r:embed="rId5"/>
            <a:srcRect/>
            <a:stretch>
              <a:fillRect r="-125546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49" name="Tijdelijke aanduiding voor tekst 17"/>
          <p:cNvSpPr>
            <a:spLocks noGrp="1"/>
          </p:cNvSpPr>
          <p:nvPr>
            <p:ph type="body" sz="quarter" idx="17" hasCustomPrompt="1"/>
          </p:nvPr>
        </p:nvSpPr>
        <p:spPr>
          <a:xfrm>
            <a:off x="666751" y="4625790"/>
            <a:ext cx="1847730" cy="416307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Name…</a:t>
            </a:r>
          </a:p>
        </p:txBody>
      </p:sp>
    </p:spTree>
    <p:extLst>
      <p:ext uri="{BB962C8B-B14F-4D97-AF65-F5344CB8AC3E}">
        <p14:creationId xmlns:p14="http://schemas.microsoft.com/office/powerpoint/2010/main" val="83595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/>
      <p:bldP spid="49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hthoek 104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tIns="288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noProof="0" dirty="0"/>
              <a:t>Click on the pictogram below</a:t>
            </a:r>
            <a:br>
              <a:rPr lang="en-US" noProof="0" dirty="0"/>
            </a:br>
            <a:r>
              <a:rPr lang="en-US" noProof="0" dirty="0"/>
              <a:t>to insert an image</a:t>
            </a:r>
          </a:p>
        </p:txBody>
      </p:sp>
      <p:sp>
        <p:nvSpPr>
          <p:cNvPr id="107" name="Tijdelijke aanduiding voor tekst 106"/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-799213" y="799213"/>
            <a:ext cx="6858000" cy="5259574"/>
          </a:xfrm>
          <a:prstGeom prst="rect">
            <a:avLst/>
          </a:prstGeom>
          <a:solidFill>
            <a:srgbClr val="F0F0F0">
              <a:alpha val="85098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6751" y="1983766"/>
            <a:ext cx="3926073" cy="2226887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4400"/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66750" y="4381862"/>
            <a:ext cx="3926073" cy="241672"/>
          </a:xfrm>
        </p:spPr>
        <p:txBody>
          <a:bodyPr/>
          <a:lstStyle>
            <a:lvl1pPr>
              <a:defRPr sz="1800" i="1">
                <a:solidFill>
                  <a:schemeClr val="accent1"/>
                </a:solidFill>
              </a:defRPr>
            </a:lvl1pPr>
          </a:lstStyle>
          <a:p>
            <a:fld id="{1E115C97-B49C-46E5-8DEA-58CFE4797240}" type="datetime4">
              <a:rPr lang="en-US" smtClean="0">
                <a:solidFill>
                  <a:srgbClr val="E95D0F"/>
                </a:solidFill>
              </a:rPr>
              <a:pPr/>
              <a:t>March 30, 2020</a:t>
            </a:fld>
            <a:endParaRPr lang="en-US" dirty="0">
              <a:solidFill>
                <a:srgbClr val="E95D0F"/>
              </a:solidFill>
            </a:endParaRPr>
          </a:p>
        </p:txBody>
      </p:sp>
      <p:grpSp>
        <p:nvGrpSpPr>
          <p:cNvPr id="11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" name="Rechthoek 11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3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an image</a:t>
              </a: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image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7" name="Rechte verbindingslijn 16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9" name="Rechte verbindingslijn 1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0" name="Rechte verbindingslijn 1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21" name="Icoontje afbeeldi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2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23" name="Ovaal 2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nl-NL" sz="1400" kern="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45" name="Rechte verbindingslijn 4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Gelijkbenige driehoek 4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2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28" name="Groep 2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29" name="Rechthoek 2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" name="Groep 2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33" name="Rechthoek 3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34" name="Groep 3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37" name="Afgeronde rechthoek 3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" name="Rechthoek 3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" name="Rechthoek 3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" name="Rechthoek 3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" name="Rechthoek 4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" name="Rechthoek 4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35" name="Rechthoek 3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solidFill>
                        <a:prstClr val="black"/>
                      </a:solidFill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36" name="Gelijkbenige driehoek 3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1" name="Afgeronde rechthoek 3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32" name="Picture 3"/>
              <p:cNvPicPr>
                <a:picLocks noChangeAspect="1" noChangeArrowheads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48" name="Tijdelijke aanduiding voor tekst 103"/>
          <p:cNvSpPr>
            <a:spLocks noGrp="1"/>
          </p:cNvSpPr>
          <p:nvPr>
            <p:ph type="body" sz="quarter" idx="23" hasCustomPrompt="1"/>
          </p:nvPr>
        </p:nvSpPr>
        <p:spPr>
          <a:xfrm>
            <a:off x="666751" y="407726"/>
            <a:ext cx="1559091" cy="494818"/>
          </a:xfrm>
          <a:blipFill>
            <a:blip r:embed="rId5"/>
            <a:srcRect/>
            <a:stretch>
              <a:fillRect r="-125546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283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D53B-2C6C-41D7-AA05-30CCD77D6D6B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1239943" y="6435860"/>
            <a:ext cx="285307" cy="206104"/>
          </a:xfrm>
        </p:spPr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31" name="Tijdelijke aanduiding voor tekst 21"/>
          <p:cNvSpPr>
            <a:spLocks noGrp="1"/>
          </p:cNvSpPr>
          <p:nvPr>
            <p:ph type="body" sz="quarter" idx="13" hasCustomPrompt="1"/>
          </p:nvPr>
        </p:nvSpPr>
        <p:spPr>
          <a:xfrm>
            <a:off x="5687349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1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2" name="Tijdelijke aanduiding voor tekst 21"/>
          <p:cNvSpPr>
            <a:spLocks noGrp="1"/>
          </p:cNvSpPr>
          <p:nvPr>
            <p:ph type="body" sz="quarter" idx="14" hasCustomPrompt="1"/>
          </p:nvPr>
        </p:nvSpPr>
        <p:spPr>
          <a:xfrm>
            <a:off x="727995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5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3" name="Tijdelijke aanduiding voor tekst 21"/>
          <p:cNvSpPr>
            <a:spLocks noGrp="1"/>
          </p:cNvSpPr>
          <p:nvPr>
            <p:ph type="body" sz="quarter" idx="15" hasCustomPrompt="1"/>
          </p:nvPr>
        </p:nvSpPr>
        <p:spPr>
          <a:xfrm>
            <a:off x="8167025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4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4" name="Tijdelijke aanduiding voor tekst 21"/>
          <p:cNvSpPr>
            <a:spLocks noGrp="1"/>
          </p:cNvSpPr>
          <p:nvPr>
            <p:ph type="body" sz="quarter" idx="16" hasCustomPrompt="1"/>
          </p:nvPr>
        </p:nvSpPr>
        <p:spPr>
          <a:xfrm>
            <a:off x="3207672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5" name="Tijdelijke aanduiding voor tekst 21"/>
          <p:cNvSpPr>
            <a:spLocks noGrp="1"/>
          </p:cNvSpPr>
          <p:nvPr>
            <p:ph type="body" sz="quarter" idx="17" hasCustomPrompt="1"/>
          </p:nvPr>
        </p:nvSpPr>
        <p:spPr>
          <a:xfrm>
            <a:off x="5687349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1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6" name="Tijdelijke aanduiding voor tekst 21"/>
          <p:cNvSpPr>
            <a:spLocks noGrp="1"/>
          </p:cNvSpPr>
          <p:nvPr>
            <p:ph type="body" sz="quarter" idx="18" hasCustomPrompt="1"/>
          </p:nvPr>
        </p:nvSpPr>
        <p:spPr>
          <a:xfrm>
            <a:off x="727995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5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7" name="Tijdelijke aanduiding voor tekst 21"/>
          <p:cNvSpPr>
            <a:spLocks noGrp="1"/>
          </p:cNvSpPr>
          <p:nvPr>
            <p:ph type="body" sz="quarter" idx="19" hasCustomPrompt="1"/>
          </p:nvPr>
        </p:nvSpPr>
        <p:spPr>
          <a:xfrm>
            <a:off x="8167025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4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8" name="Tijdelijke aanduiding voor tekst 21"/>
          <p:cNvSpPr>
            <a:spLocks noGrp="1"/>
          </p:cNvSpPr>
          <p:nvPr>
            <p:ph type="body" sz="quarter" idx="20" hasCustomPrompt="1"/>
          </p:nvPr>
        </p:nvSpPr>
        <p:spPr>
          <a:xfrm>
            <a:off x="3207672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lIns="144000" tIns="1224000" rIns="144000" bIns="144000" anchor="t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65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D53B-2C6C-41D7-AA05-30CCD77D6D6B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1239943" y="6435860"/>
            <a:ext cx="285307" cy="206104"/>
          </a:xfrm>
        </p:spPr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31" name="Tijdelijke aanduiding voor tekst 21"/>
          <p:cNvSpPr>
            <a:spLocks noGrp="1"/>
          </p:cNvSpPr>
          <p:nvPr>
            <p:ph type="body" sz="quarter" idx="13" hasCustomPrompt="1"/>
          </p:nvPr>
        </p:nvSpPr>
        <p:spPr>
          <a:xfrm>
            <a:off x="6596207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2" name="Tijdelijke aanduiding voor tekst 21"/>
          <p:cNvSpPr>
            <a:spLocks noGrp="1"/>
          </p:cNvSpPr>
          <p:nvPr>
            <p:ph type="body" sz="quarter" idx="14" hasCustomPrompt="1"/>
          </p:nvPr>
        </p:nvSpPr>
        <p:spPr>
          <a:xfrm>
            <a:off x="727995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3" name="Tijdelijke aanduiding voor tekst 21"/>
          <p:cNvSpPr>
            <a:spLocks noGrp="1"/>
          </p:cNvSpPr>
          <p:nvPr>
            <p:ph type="body" sz="quarter" idx="15" hasCustomPrompt="1"/>
          </p:nvPr>
        </p:nvSpPr>
        <p:spPr>
          <a:xfrm>
            <a:off x="9530314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4" name="Tijdelijke aanduiding voor tekst 21"/>
          <p:cNvSpPr>
            <a:spLocks noGrp="1"/>
          </p:cNvSpPr>
          <p:nvPr>
            <p:ph type="body" sz="quarter" idx="16" hasCustomPrompt="1"/>
          </p:nvPr>
        </p:nvSpPr>
        <p:spPr>
          <a:xfrm>
            <a:off x="3662101" y="1627718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5" name="Tijdelijke aanduiding voor tekst 21"/>
          <p:cNvSpPr>
            <a:spLocks noGrp="1"/>
          </p:cNvSpPr>
          <p:nvPr>
            <p:ph type="body" sz="quarter" idx="17" hasCustomPrompt="1"/>
          </p:nvPr>
        </p:nvSpPr>
        <p:spPr>
          <a:xfrm>
            <a:off x="6596207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6" name="Tijdelijke aanduiding voor tekst 21"/>
          <p:cNvSpPr>
            <a:spLocks noGrp="1"/>
          </p:cNvSpPr>
          <p:nvPr>
            <p:ph type="body" sz="quarter" idx="18" hasCustomPrompt="1"/>
          </p:nvPr>
        </p:nvSpPr>
        <p:spPr>
          <a:xfrm>
            <a:off x="727995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7" name="Tijdelijke aanduiding voor tekst 21"/>
          <p:cNvSpPr>
            <a:spLocks noGrp="1"/>
          </p:cNvSpPr>
          <p:nvPr>
            <p:ph type="body" sz="quarter" idx="19" hasCustomPrompt="1"/>
          </p:nvPr>
        </p:nvSpPr>
        <p:spPr>
          <a:xfrm>
            <a:off x="9530314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8" name="Tijdelijke aanduiding voor tekst 21"/>
          <p:cNvSpPr>
            <a:spLocks noGrp="1"/>
          </p:cNvSpPr>
          <p:nvPr>
            <p:ph type="body" sz="quarter" idx="20" hasCustomPrompt="1"/>
          </p:nvPr>
        </p:nvSpPr>
        <p:spPr>
          <a:xfrm>
            <a:off x="3662101" y="4098360"/>
            <a:ext cx="1994936" cy="19949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9050">
            <a:noFill/>
          </a:ln>
        </p:spPr>
        <p:txBody>
          <a:bodyPr lIns="144000" tIns="1224000" rIns="144000" bIns="14400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bg2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Chapter title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15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B967-D75A-4C66-8FA1-5FEC66832AA4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9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3" name="Rechthoek 12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4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" name="Ovaal 17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9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0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2" name="Rechte verbindingslijn 21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3" name="Rechte verbindingslijn 22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4" name="Rechte verbindingslijn 23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0" name="Afgeronde rechthoek 79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1" name="Groep 80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2" name="Rechthoek 81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3" name="Rechthoek 82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Vrije vorm 91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6" name="Groep 25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58" name="Rechthoek 57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59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1" name="Groep 60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5" name="Rechthoek 74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6" name="Rechthoek 75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2" name="Groep 61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3" name="Groep 62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4" name="Groep 63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5" name="Rechthoek 64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6" name="Rechthoek 65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7" name="Groep 26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6" name="Groep 45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7" name="Rechthoek 46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8" name="Rechthoek 47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Vrije vorm 56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28" name="Rechte verbindingslijn 27"/>
            <p:cNvCxnSpPr>
              <a:endCxn id="45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29" name="Rechte verbindingslijn 28"/>
            <p:cNvCxnSpPr>
              <a:endCxn id="80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0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1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2" name="Ovaal 31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5" name="Ovaal 34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38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39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2" name="Groep 41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Vrije vorm 43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pic>
        <p:nvPicPr>
          <p:cNvPr id="94" name="Afbeelding 9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95" name="Rechte verbindingslijn 94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656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 numCol="2" spcCol="180000"/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B967-D75A-4C66-8FA1-5FEC66832AA4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9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3" name="Rechthoek 12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4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" name="Ovaal 17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9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0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2" name="Rechte verbindingslijn 21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3" name="Rechte verbindingslijn 22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4" name="Rechte verbindingslijn 23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5" name="Groep 24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0" name="Afgeronde rechthoek 79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1" name="Groep 80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2" name="Rechthoek 81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3" name="Rechthoek 82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Vrije vorm 91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6" name="Groep 25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58" name="Rechthoek 57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59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1" name="Groep 60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5" name="Rechthoek 74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6" name="Rechthoek 75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2" name="Groep 61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3" name="Groep 62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4" name="Groep 63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5" name="Rechthoek 64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6" name="Rechthoek 65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7" name="Groep 26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6" name="Groep 45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7" name="Rechthoek 46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8" name="Rechthoek 47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Vrije vorm 56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28" name="Rechte verbindingslijn 27"/>
            <p:cNvCxnSpPr>
              <a:endCxn id="45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29" name="Rechte verbindingslijn 28"/>
            <p:cNvCxnSpPr>
              <a:endCxn id="80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0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1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2" name="Ovaal 31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5" name="Ovaal 34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38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39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2" name="Groep 41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3" name="Afgeronde rechthoek 42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Vrije vorm 43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pic>
        <p:nvPicPr>
          <p:cNvPr id="94" name="Afbeelding 9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95" name="Rechte verbindingslijn 94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75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666749" y="1529508"/>
            <a:ext cx="7635039" cy="4647455"/>
          </a:xfrm>
        </p:spPr>
        <p:txBody>
          <a:bodyPr vert="horz"/>
          <a:lstStyle>
            <a:lvl1pPr>
              <a:defRPr lang="en-US" noProof="0" dirty="0"/>
            </a:lvl1pPr>
            <a:lvl2pPr>
              <a:defRPr lang="en-US" noProof="0" dirty="0"/>
            </a:lvl2pPr>
            <a:lvl3pPr>
              <a:defRPr lang="en-US" noProof="0" dirty="0"/>
            </a:lvl3pPr>
            <a:lvl4pPr>
              <a:defRPr lang="en-US" noProof="0" dirty="0"/>
            </a:lvl4pPr>
            <a:lvl5pPr>
              <a:defRPr lang="en-US" noProof="0" dirty="0"/>
            </a:lvl5pPr>
            <a:lvl6pPr>
              <a:defRPr lang="en-US" noProof="0" dirty="0"/>
            </a:lvl6pPr>
            <a:lvl7pPr>
              <a:defRPr lang="en-US" noProof="0" dirty="0"/>
            </a:lvl7pPr>
            <a:lvl8pPr>
              <a:defRPr lang="en-US" noProof="0" dirty="0"/>
            </a:lvl8pPr>
            <a:lvl9pPr>
              <a:defRPr lang="en-US" noProof="0" dirty="0"/>
            </a:lvl9pPr>
          </a:lstStyle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FF8C-592B-40E2-8679-EF8E5CDDA52C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8698832" y="1529508"/>
            <a:ext cx="2826418" cy="4661742"/>
          </a:xfrm>
          <a:prstGeom prst="roundRect">
            <a:avLst>
              <a:gd name="adj" fmla="val 0"/>
            </a:avLst>
          </a:prstGeom>
          <a:noFill/>
          <a:effectLst>
            <a:reflection blurRad="6350" stA="25000" endPos="25000" dir="5400000" sy="-100000" algn="bl" rotWithShape="0"/>
          </a:effectLst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2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3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7" name="Groep 26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2" name="Afgeronde rechthoek 81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3" name="Groep 82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Vrije vorm 93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8" name="Groep 27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0" name="Rechthoek 59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2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3" name="Groep 62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4" name="Groep 63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5" name="Groep 64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7" name="Afgeronde rechthoek 46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8" name="Groep 47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Vrije vorm 58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0" name="Rechte verbindingslijn 29"/>
            <p:cNvCxnSpPr>
              <a:endCxn id="47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1" name="Rechte verbindingslijn 30"/>
            <p:cNvCxnSpPr>
              <a:endCxn id="82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2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5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4" name="Groep 43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Vrije vorm 45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56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57" name="Rechthoek 156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58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an image</a:t>
              </a:r>
            </a:p>
          </p:txBody>
        </p:sp>
        <p:sp>
          <p:nvSpPr>
            <p:cNvPr id="159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image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0" name="Ovaal 159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1" name="Ovaal 160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62" name="Rechte verbindingslijn 161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3" name="Rechte verbindingslijn 162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4" name="Rechte verbindingslijn 163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65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66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67" name="Ovaal 166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nl-NL" sz="1400" kern="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68" name="Rechte verbindingslijn 167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69" name="Groep 168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87" name="Afgeronde rechthoek 186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8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189" name="Rechte verbindingslijn 188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Gelijkbenige driehoek 189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70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71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72" name="Groep 171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73" name="Rechthoek 172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4" name="Groep 173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77" name="Rechthoek 176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78" name="Groep 177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81" name="Afgeronde rechthoek 180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2" name="Rechthoek 181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3" name="Rechthoek 182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4" name="Rechthoek 183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5" name="Rechthoek 184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6" name="Rechthoek 185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179" name="Rechthoek 178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solidFill>
                        <a:prstClr val="black"/>
                      </a:solidFill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80" name="Gelijkbenige driehoek 179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75" name="Afgeronde rechthoek 174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76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27" name="Afbeelding 12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128" name="Rechte verbindingslijn 12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6236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666750" y="1529508"/>
            <a:ext cx="5529870" cy="4647455"/>
          </a:xfrm>
        </p:spPr>
        <p:txBody>
          <a:bodyPr vert="horz"/>
          <a:lstStyle>
            <a:lvl1pPr marL="360363" indent="-360363">
              <a:defRPr lang="en-US" noProof="0" dirty="0"/>
            </a:lvl1pPr>
            <a:lvl2pPr>
              <a:defRPr lang="en-US" noProof="0" dirty="0"/>
            </a:lvl2pPr>
            <a:lvl3pPr>
              <a:defRPr lang="en-US" noProof="0" dirty="0"/>
            </a:lvl3pPr>
            <a:lvl4pPr>
              <a:defRPr lang="en-US" noProof="0" dirty="0"/>
            </a:lvl4pPr>
            <a:lvl5pPr>
              <a:defRPr lang="en-US" noProof="0" dirty="0"/>
            </a:lvl5pPr>
            <a:lvl6pPr>
              <a:defRPr lang="en-US" noProof="0" dirty="0"/>
            </a:lvl6pPr>
            <a:lvl7pPr>
              <a:defRPr lang="en-US" noProof="0" dirty="0"/>
            </a:lvl7pPr>
            <a:lvl8pPr>
              <a:defRPr lang="en-US" noProof="0" dirty="0"/>
            </a:lvl8pPr>
            <a:lvl9pPr>
              <a:defRPr lang="en-US" noProof="0" dirty="0"/>
            </a:lvl9pPr>
          </a:lstStyle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FF8C-592B-40E2-8679-EF8E5CDDA52C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6565106" y="1529508"/>
            <a:ext cx="4960144" cy="4661742"/>
          </a:xfrm>
          <a:prstGeom prst="roundRect">
            <a:avLst>
              <a:gd name="adj" fmla="val 0"/>
            </a:avLst>
          </a:prstGeom>
          <a:noFill/>
          <a:effectLst>
            <a:reflection blurRad="6350" stA="25000" endPos="25000" dir="5400000" sy="-100000" algn="bl" rotWithShape="0"/>
          </a:effectLst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1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2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3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4" name="Rechte verbindingslijn 23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7" name="Groep 26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2" name="Afgeronde rechthoek 81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3" name="Groep 82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4" name="Rechthoek 83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Vrije vorm 93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8" name="Groep 27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0" name="Rechthoek 59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2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3" name="Groep 62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7" name="Rechthoek 76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4" name="Groep 63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5" name="Groep 64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7" name="Rechthoek 66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7" name="Afgeronde rechthoek 46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8" name="Groep 47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49" name="Rechthoek 48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Vrije vorm 58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0" name="Rechte verbindingslijn 29"/>
            <p:cNvCxnSpPr>
              <a:endCxn id="47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1" name="Rechte verbindingslijn 30"/>
            <p:cNvCxnSpPr>
              <a:endCxn id="82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2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4" name="Ovaal 33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5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0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4" name="Groep 43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5" name="Afgeronde rechthoek 44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Vrije vorm 45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56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57" name="Rechthoek 156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58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an image</a:t>
              </a:r>
            </a:p>
          </p:txBody>
        </p:sp>
        <p:sp>
          <p:nvSpPr>
            <p:cNvPr id="159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image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0" name="Ovaal 159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61" name="Ovaal 160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62" name="Rechte verbindingslijn 161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3" name="Rechte verbindingslijn 162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64" name="Rechte verbindingslijn 163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65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66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67" name="Ovaal 166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nl-NL" sz="1400" kern="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68" name="Rechte verbindingslijn 167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69" name="Groep 168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87" name="Afgeronde rechthoek 186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8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189" name="Rechte verbindingslijn 188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Gelijkbenige driehoek 189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70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71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72" name="Groep 171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73" name="Rechthoek 172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4" name="Groep 173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77" name="Rechthoek 176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78" name="Groep 177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81" name="Afgeronde rechthoek 180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2" name="Rechthoek 181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3" name="Rechthoek 182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4" name="Rechthoek 183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5" name="Rechthoek 184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6" name="Rechthoek 185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179" name="Rechthoek 178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solidFill>
                        <a:prstClr val="black"/>
                      </a:solidFill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80" name="Gelijkbenige driehoek 179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75" name="Afgeronde rechthoek 174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76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27" name="Afbeelding 12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128" name="Rechte verbindingslijn 127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7612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tIns="1800000" anchor="t">
            <a:normAutofit/>
          </a:bodyPr>
          <a:lstStyle>
            <a:lvl1pPr marL="0" indent="0" algn="ctr">
              <a:buNone/>
              <a:defRPr sz="1100" b="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an image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B871-C1D6-47B7-810F-4D21A888CBEB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7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-1" y="4857135"/>
            <a:ext cx="8268929" cy="1319828"/>
          </a:xfrm>
          <a:solidFill>
            <a:srgbClr val="FFFFFF">
              <a:alpha val="85098"/>
            </a:srgbClr>
          </a:solidFill>
        </p:spPr>
        <p:txBody>
          <a:bodyPr vert="horz" lIns="684000" anchor="ctr">
            <a:noAutofit/>
          </a:bodyPr>
          <a:lstStyle>
            <a:lvl1pPr marL="361950" indent="-361950">
              <a:defRPr/>
            </a:lvl1pPr>
          </a:lstStyle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grpSp>
        <p:nvGrpSpPr>
          <p:cNvPr id="10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1" name="Rechthoek 10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2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3" name="Ovaal 12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" name="Ovaal 15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" name="Ovaal 17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9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0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4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5" name="Rechte verbindingslijn 24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7" name="Rechte verbindingslijn 26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8" name="Groep 27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3" name="Afgeronde rechthoek 82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4" name="Groep 83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5" name="Rechthoek 84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Rechthoek 93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5" name="Vrije vorm 94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29" name="Groep 28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1" name="Rechthoek 60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62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4" name="Groep 63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8" name="Rechthoek 77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2" name="Rechthoek 81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5" name="Groep 64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6" name="Groep 65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7" name="Rechthoek 76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7" name="Groep 66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8" name="Rechthoek 67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30" name="Groep 29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8" name="Afgeronde rechthoek 47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49" name="Groep 48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50" name="Rechthoek 49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Rechthoek 58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60" name="Vrije vorm 59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1" name="Rechte verbindingslijn 30"/>
            <p:cNvCxnSpPr>
              <a:endCxn id="48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2" name="Rechte verbindingslijn 31"/>
            <p:cNvCxnSpPr>
              <a:endCxn id="83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3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4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5" name="Ovaal 34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6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7" name="Ovaal 36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40" name="Ovaal 39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1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4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5" name="Groep 44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6" name="Afgeronde rechthoek 45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Vrije vorm 46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122" name="Instruction Image Reset Slide"/>
          <p:cNvGrpSpPr/>
          <p:nvPr userDrawn="1"/>
        </p:nvGrpSpPr>
        <p:grpSpPr>
          <a:xfrm>
            <a:off x="12425484" y="-5444"/>
            <a:ext cx="2609094" cy="6868888"/>
            <a:chOff x="12470972" y="-5444"/>
            <a:chExt cx="2609094" cy="6868888"/>
          </a:xfrm>
        </p:grpSpPr>
        <p:sp>
          <p:nvSpPr>
            <p:cNvPr id="123" name="Rechthoek 122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IMAGE</a:t>
              </a:r>
            </a:p>
          </p:txBody>
        </p:sp>
        <p:sp>
          <p:nvSpPr>
            <p:cNvPr id="124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an image</a:t>
              </a:r>
            </a:p>
          </p:txBody>
        </p:sp>
        <p:sp>
          <p:nvSpPr>
            <p:cNvPr id="125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image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6" name="Ovaal 125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27" name="Ovaal 126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28" name="Rechte verbindingslijn 127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29" name="Rechte verbindingslijn 128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30" name="Rechte verbindingslijn 129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31" name="Icoontje afbeelding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8780" y="1490583"/>
              <a:ext cx="521075" cy="521075"/>
            </a:xfrm>
            <a:prstGeom prst="rect">
              <a:avLst/>
            </a:prstGeom>
          </p:spPr>
        </p:pic>
        <p:sp>
          <p:nvSpPr>
            <p:cNvPr id="132" name="Tekstvak 33"/>
            <p:cNvSpPr txBox="1"/>
            <p:nvPr userDrawn="1"/>
          </p:nvSpPr>
          <p:spPr>
            <a:xfrm>
              <a:off x="12479311" y="5017802"/>
              <a:ext cx="2588841" cy="4000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miniature slide,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‘Reset slide’</a:t>
              </a:r>
            </a:p>
          </p:txBody>
        </p:sp>
        <p:sp>
          <p:nvSpPr>
            <p:cNvPr id="133" name="Ovaal 132"/>
            <p:cNvSpPr/>
            <p:nvPr userDrawn="1"/>
          </p:nvSpPr>
          <p:spPr>
            <a:xfrm>
              <a:off x="12488779" y="4532940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nl-NL" sz="1400" kern="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34" name="Rechte verbindingslijn 133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35" name="Groep 134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53" name="Afgeronde rechthoek 152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4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155" name="Rechte verbindingslijn 154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Gelijkbenige driehoek 155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36" name="Picture 2"/>
            <p:cNvPicPr>
              <a:picLocks noChangeAspect="1" noChangeArrowheads="1"/>
            </p:cNvPicPr>
            <p:nvPr userDrawn="1"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7988" y="5841756"/>
              <a:ext cx="1349836" cy="7245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137" name="Tekstvak 115"/>
            <p:cNvSpPr txBox="1"/>
            <p:nvPr userDrawn="1"/>
          </p:nvSpPr>
          <p:spPr>
            <a:xfrm>
              <a:off x="12588300" y="5865716"/>
              <a:ext cx="116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Place here a screenshot of the miniature</a:t>
              </a:r>
            </a:p>
          </p:txBody>
        </p:sp>
        <p:grpSp>
          <p:nvGrpSpPr>
            <p:cNvPr id="138" name="Groep 137"/>
            <p:cNvGrpSpPr/>
            <p:nvPr userDrawn="1"/>
          </p:nvGrpSpPr>
          <p:grpSpPr>
            <a:xfrm>
              <a:off x="13317310" y="6137679"/>
              <a:ext cx="1750842" cy="564708"/>
              <a:chOff x="13098875" y="6031678"/>
              <a:chExt cx="1969277" cy="635161"/>
            </a:xfrm>
          </p:grpSpPr>
          <p:sp>
            <p:nvSpPr>
              <p:cNvPr id="139" name="Rechthoek 138"/>
              <p:cNvSpPr/>
              <p:nvPr userDrawn="1"/>
            </p:nvSpPr>
            <p:spPr>
              <a:xfrm>
                <a:off x="13103058" y="6031678"/>
                <a:ext cx="1957909" cy="536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0" name="Groep 139"/>
              <p:cNvGrpSpPr/>
              <p:nvPr userDrawn="1"/>
            </p:nvGrpSpPr>
            <p:grpSpPr>
              <a:xfrm>
                <a:off x="13098875" y="6031679"/>
                <a:ext cx="1969277" cy="542924"/>
                <a:chOff x="13164976" y="6054428"/>
                <a:chExt cx="1969277" cy="542924"/>
              </a:xfrm>
            </p:grpSpPr>
            <p:sp>
              <p:nvSpPr>
                <p:cNvPr id="143" name="Rechthoek 142"/>
                <p:cNvSpPr/>
                <p:nvPr userDrawn="1"/>
              </p:nvSpPr>
              <p:spPr>
                <a:xfrm>
                  <a:off x="13164976" y="6054428"/>
                  <a:ext cx="1969277" cy="5429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44" name="Groep 143"/>
                <p:cNvGrpSpPr/>
                <p:nvPr userDrawn="1"/>
              </p:nvGrpSpPr>
              <p:grpSpPr>
                <a:xfrm>
                  <a:off x="13214777" y="6112607"/>
                  <a:ext cx="145227" cy="129517"/>
                  <a:chOff x="12287399" y="5999447"/>
                  <a:chExt cx="194830" cy="173755"/>
                </a:xfrm>
              </p:grpSpPr>
              <p:sp>
                <p:nvSpPr>
                  <p:cNvPr id="147" name="Afgeronde rechthoek 146"/>
                  <p:cNvSpPr/>
                  <p:nvPr userDrawn="1"/>
                </p:nvSpPr>
                <p:spPr>
                  <a:xfrm>
                    <a:off x="12287399" y="5999447"/>
                    <a:ext cx="194830" cy="173755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8" name="Rechthoek 147"/>
                  <p:cNvSpPr/>
                  <p:nvPr userDrawn="1"/>
                </p:nvSpPr>
                <p:spPr>
                  <a:xfrm>
                    <a:off x="12309962" y="6064143"/>
                    <a:ext cx="67808" cy="888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9" name="Rechthoek 148"/>
                  <p:cNvSpPr/>
                  <p:nvPr userDrawn="1"/>
                </p:nvSpPr>
                <p:spPr>
                  <a:xfrm>
                    <a:off x="12311695" y="6025633"/>
                    <a:ext cx="144676" cy="1938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50" name="Rechthoek 149"/>
                  <p:cNvSpPr/>
                  <p:nvPr userDrawn="1"/>
                </p:nvSpPr>
                <p:spPr>
                  <a:xfrm>
                    <a:off x="12394634" y="6067091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51" name="Rechthoek 150"/>
                  <p:cNvSpPr/>
                  <p:nvPr userDrawn="1"/>
                </p:nvSpPr>
                <p:spPr>
                  <a:xfrm>
                    <a:off x="12398009" y="6099631"/>
                    <a:ext cx="41906" cy="1324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52" name="Rechthoek 151"/>
                  <p:cNvSpPr/>
                  <p:nvPr userDrawn="1"/>
                </p:nvSpPr>
                <p:spPr>
                  <a:xfrm>
                    <a:off x="12394634" y="6135009"/>
                    <a:ext cx="61356" cy="1204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145" name="Rechthoek 144"/>
                <p:cNvSpPr/>
                <p:nvPr userDrawn="1"/>
              </p:nvSpPr>
              <p:spPr>
                <a:xfrm>
                  <a:off x="13424745" y="6062530"/>
                  <a:ext cx="640424" cy="294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>
                      <a:solidFill>
                        <a:prstClr val="black"/>
                      </a:solidFill>
                      <a:latin typeface="Calibri" panose="020F0502020204030204" pitchFamily="34" charset="0"/>
                    </a:rPr>
                    <a:t>Layout</a:t>
                  </a:r>
                </a:p>
              </p:txBody>
            </p:sp>
            <p:sp>
              <p:nvSpPr>
                <p:cNvPr id="146" name="Gelijkbenige driehoek 145"/>
                <p:cNvSpPr/>
                <p:nvPr userDrawn="1"/>
              </p:nvSpPr>
              <p:spPr>
                <a:xfrm rot="5400000">
                  <a:off x="14952381" y="6150144"/>
                  <a:ext cx="105309" cy="57157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41" name="Afgeronde rechthoek 140"/>
              <p:cNvSpPr/>
              <p:nvPr userDrawn="1"/>
            </p:nvSpPr>
            <p:spPr>
              <a:xfrm>
                <a:off x="13098875" y="6299992"/>
                <a:ext cx="1962093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Reset slide</a:t>
                </a:r>
              </a:p>
            </p:txBody>
          </p:sp>
          <p:pic>
            <p:nvPicPr>
              <p:cNvPr id="142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9717" y="6378357"/>
                <a:ext cx="178436" cy="288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57" name="Tijdelijke aanduiding voor tekst 103"/>
          <p:cNvSpPr>
            <a:spLocks noGrp="1"/>
          </p:cNvSpPr>
          <p:nvPr>
            <p:ph type="body" sz="quarter" idx="23" hasCustomPrompt="1"/>
          </p:nvPr>
        </p:nvSpPr>
        <p:spPr>
          <a:xfrm>
            <a:off x="666751" y="424818"/>
            <a:ext cx="1559091" cy="494818"/>
          </a:xfrm>
          <a:blipFill>
            <a:blip r:embed="rId7"/>
            <a:srcRect/>
            <a:stretch>
              <a:fillRect r="-125546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329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666750" y="1529508"/>
            <a:ext cx="5252787" cy="4647455"/>
          </a:xfrm>
        </p:spPr>
        <p:txBody>
          <a:bodyPr vert="horz"/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2DFF-0208-4506-A375-8DCEF45CA7AE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6" name="Tijdelijke aanduiding voor grafiek 15"/>
          <p:cNvSpPr>
            <a:spLocks noGrp="1"/>
          </p:cNvSpPr>
          <p:nvPr>
            <p:ph type="chart" sz="quarter" idx="13" hasCustomPrompt="1"/>
          </p:nvPr>
        </p:nvSpPr>
        <p:spPr>
          <a:xfrm>
            <a:off x="6272464" y="2105526"/>
            <a:ext cx="5252400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21" name="Tijdelijke aanduiding voor verticale tekst 2"/>
          <p:cNvSpPr>
            <a:spLocks noGrp="1"/>
          </p:cNvSpPr>
          <p:nvPr>
            <p:ph type="body" orient="vert" idx="24" hasCustomPrompt="1"/>
          </p:nvPr>
        </p:nvSpPr>
        <p:spPr>
          <a:xfrm>
            <a:off x="6272464" y="1529508"/>
            <a:ext cx="5252787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grpSp>
        <p:nvGrpSpPr>
          <p:cNvPr id="11" name="Instruction 9 test levels"/>
          <p:cNvGrpSpPr/>
          <p:nvPr userDrawn="1"/>
        </p:nvGrpSpPr>
        <p:grpSpPr>
          <a:xfrm>
            <a:off x="-2758647" y="1004747"/>
            <a:ext cx="2589956" cy="4848506"/>
            <a:chOff x="-2880382" y="-5444"/>
            <a:chExt cx="2589956" cy="4848506"/>
          </a:xfrm>
        </p:grpSpPr>
        <p:sp>
          <p:nvSpPr>
            <p:cNvPr id="12" name="Rechthoek 11"/>
            <p:cNvSpPr/>
            <p:nvPr userDrawn="1"/>
          </p:nvSpPr>
          <p:spPr>
            <a:xfrm>
              <a:off x="-2876149" y="-5444"/>
              <a:ext cx="2572469" cy="28034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TEXT LEVELS</a:t>
              </a:r>
            </a:p>
          </p:txBody>
        </p:sp>
        <p:sp>
          <p:nvSpPr>
            <p:cNvPr id="13" name="Textfield placeholder"/>
            <p:cNvSpPr txBox="1">
              <a:spLocks/>
            </p:cNvSpPr>
            <p:nvPr userDrawn="1"/>
          </p:nvSpPr>
          <p:spPr>
            <a:xfrm>
              <a:off x="-2470799" y="305235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400" spc="50" dirty="0">
                  <a:solidFill>
                    <a:srgbClr val="000000"/>
                  </a:solidFill>
                  <a:latin typeface="AvantGardeGothicDmITC"/>
                </a:rPr>
                <a:t>Header</a:t>
              </a:r>
            </a:p>
          </p:txBody>
        </p:sp>
        <p:sp>
          <p:nvSpPr>
            <p:cNvPr id="14" name="Ovaal 13"/>
            <p:cNvSpPr/>
            <p:nvPr userDrawn="1"/>
          </p:nvSpPr>
          <p:spPr>
            <a:xfrm>
              <a:off x="-2864958" y="163901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5" name="Ovaal 14"/>
            <p:cNvSpPr/>
            <p:nvPr userDrawn="1"/>
          </p:nvSpPr>
          <p:spPr>
            <a:xfrm>
              <a:off x="-2864958" y="199234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-2864958" y="234568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2" name="Ovaal 21"/>
            <p:cNvSpPr/>
            <p:nvPr userDrawn="1"/>
          </p:nvSpPr>
          <p:spPr>
            <a:xfrm>
              <a:off x="-2864958" y="269901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3" name="Textfield placeholder"/>
            <p:cNvSpPr txBox="1">
              <a:spLocks/>
            </p:cNvSpPr>
            <p:nvPr userDrawn="1"/>
          </p:nvSpPr>
          <p:spPr>
            <a:xfrm>
              <a:off x="-2455412" y="1637197"/>
              <a:ext cx="2163709" cy="2615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Bullets</a:t>
              </a:r>
            </a:p>
          </p:txBody>
        </p:sp>
        <p:sp>
          <p:nvSpPr>
            <p:cNvPr id="24" name="Textfield placeholder"/>
            <p:cNvSpPr txBox="1">
              <a:spLocks/>
            </p:cNvSpPr>
            <p:nvPr userDrawn="1"/>
          </p:nvSpPr>
          <p:spPr>
            <a:xfrm>
              <a:off x="-2455412" y="199234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1" indent="-1778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A8A9AD"/>
                </a:buClr>
                <a:buFont typeface="Arial" panose="020B0604020202020204" pitchFamily="34" charset="0"/>
                <a:buChar char="•"/>
                <a:tabLst>
                  <a:tab pos="4394200" algn="l"/>
                </a:tabLst>
                <a:defRPr/>
              </a:pPr>
              <a:r>
                <a:rPr lang="en-GB" sz="1200" spc="50" dirty="0">
                  <a:solidFill>
                    <a:srgbClr val="3C3C3A"/>
                  </a:solidFill>
                </a:rPr>
                <a:t>Sub-bullet #1</a:t>
              </a:r>
            </a:p>
          </p:txBody>
        </p:sp>
        <p:sp>
          <p:nvSpPr>
            <p:cNvPr id="25" name="Textfield placeholder"/>
            <p:cNvSpPr txBox="1">
              <a:spLocks/>
            </p:cNvSpPr>
            <p:nvPr userDrawn="1"/>
          </p:nvSpPr>
          <p:spPr>
            <a:xfrm>
              <a:off x="-2455412" y="375902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5600" lvl="6" indent="-35560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E95D0F"/>
                </a:buClr>
                <a:buFont typeface="+mj-lt"/>
                <a:buAutoNum type="arabicPeriod"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Numeration</a:t>
              </a:r>
            </a:p>
          </p:txBody>
        </p:sp>
        <p:cxnSp>
          <p:nvCxnSpPr>
            <p:cNvPr id="26" name="Rechte verbindingslijn 25"/>
            <p:cNvCxnSpPr/>
            <p:nvPr userDrawn="1"/>
          </p:nvCxnSpPr>
          <p:spPr>
            <a:xfrm>
              <a:off x="-2873569" y="274900"/>
              <a:ext cx="2569889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7" name="Rechte verbindingslijn 26"/>
            <p:cNvCxnSpPr/>
            <p:nvPr userDrawn="1"/>
          </p:nvCxnSpPr>
          <p:spPr>
            <a:xfrm>
              <a:off x="-2873569" y="1512261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8" name="Rechte verbindingslijn 27"/>
            <p:cNvCxnSpPr/>
            <p:nvPr userDrawn="1"/>
          </p:nvCxnSpPr>
          <p:spPr>
            <a:xfrm>
              <a:off x="-2873569" y="4843062"/>
              <a:ext cx="255679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9" name="Groep 28"/>
            <p:cNvGrpSpPr/>
            <p:nvPr userDrawn="1"/>
          </p:nvGrpSpPr>
          <p:grpSpPr>
            <a:xfrm>
              <a:off x="-1967526" y="411247"/>
              <a:ext cx="409108" cy="427699"/>
              <a:chOff x="-1085063" y="758027"/>
              <a:chExt cx="633799" cy="622540"/>
            </a:xfrm>
          </p:grpSpPr>
          <p:sp>
            <p:nvSpPr>
              <p:cNvPr id="84" name="Afgeronde rechthoek 83"/>
              <p:cNvSpPr/>
              <p:nvPr userDrawn="1"/>
            </p:nvSpPr>
            <p:spPr>
              <a:xfrm>
                <a:off x="-108506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85" name="Groep 84"/>
              <p:cNvGrpSpPr/>
              <p:nvPr userDrawn="1"/>
            </p:nvGrpSpPr>
            <p:grpSpPr>
              <a:xfrm>
                <a:off x="-977739" y="864082"/>
                <a:ext cx="419168" cy="410429"/>
                <a:chOff x="6366933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86" name="Rechthoek 85"/>
                <p:cNvSpPr/>
                <p:nvPr userDrawn="1"/>
              </p:nvSpPr>
              <p:spPr>
                <a:xfrm>
                  <a:off x="6608189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7" name="Rechthoek 86"/>
                <p:cNvSpPr/>
                <p:nvPr userDrawn="1"/>
              </p:nvSpPr>
              <p:spPr>
                <a:xfrm>
                  <a:off x="6608189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8" name="Rechthoek 87"/>
                <p:cNvSpPr/>
                <p:nvPr userDrawn="1"/>
              </p:nvSpPr>
              <p:spPr>
                <a:xfrm>
                  <a:off x="6608189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Rechthoek 88"/>
                <p:cNvSpPr/>
                <p:nvPr userDrawn="1"/>
              </p:nvSpPr>
              <p:spPr>
                <a:xfrm>
                  <a:off x="7252238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0" name="Rechthoek 89"/>
                <p:cNvSpPr/>
                <p:nvPr userDrawn="1"/>
              </p:nvSpPr>
              <p:spPr>
                <a:xfrm>
                  <a:off x="7252238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1" name="Rechthoek 90"/>
                <p:cNvSpPr/>
                <p:nvPr userDrawn="1"/>
              </p:nvSpPr>
              <p:spPr>
                <a:xfrm>
                  <a:off x="7252238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2" name="Rechthoek 91"/>
                <p:cNvSpPr/>
                <p:nvPr userDrawn="1"/>
              </p:nvSpPr>
              <p:spPr>
                <a:xfrm>
                  <a:off x="7252238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3" name="Rechthoek 92"/>
                <p:cNvSpPr/>
                <p:nvPr userDrawn="1"/>
              </p:nvSpPr>
              <p:spPr>
                <a:xfrm>
                  <a:off x="7252238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4" name="Rechthoek 93"/>
                <p:cNvSpPr/>
                <p:nvPr userDrawn="1"/>
              </p:nvSpPr>
              <p:spPr>
                <a:xfrm>
                  <a:off x="7252238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5" name="Rechthoek 94"/>
                <p:cNvSpPr/>
                <p:nvPr userDrawn="1"/>
              </p:nvSpPr>
              <p:spPr>
                <a:xfrm>
                  <a:off x="7252238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96" name="Vrije vorm 95"/>
                <p:cNvSpPr/>
                <p:nvPr userDrawn="1"/>
              </p:nvSpPr>
              <p:spPr>
                <a:xfrm flipH="1">
                  <a:off x="6366933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30" name="Groep 29"/>
            <p:cNvGrpSpPr/>
            <p:nvPr userDrawn="1"/>
          </p:nvGrpSpPr>
          <p:grpSpPr>
            <a:xfrm>
              <a:off x="-2880382" y="802341"/>
              <a:ext cx="532929" cy="509563"/>
              <a:chOff x="-2880382" y="802341"/>
              <a:chExt cx="532929" cy="509563"/>
            </a:xfrm>
          </p:grpSpPr>
          <p:sp>
            <p:nvSpPr>
              <p:cNvPr id="62" name="Rechthoek 61"/>
              <p:cNvSpPr/>
              <p:nvPr userDrawn="1"/>
            </p:nvSpPr>
            <p:spPr>
              <a:xfrm>
                <a:off x="-2880382" y="802341"/>
                <a:ext cx="532929" cy="5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63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35852" y="822181"/>
                <a:ext cx="226442" cy="208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3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48026" y="822181"/>
                <a:ext cx="207168" cy="213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5" name="Groep 64"/>
              <p:cNvGrpSpPr/>
              <p:nvPr userDrawn="1"/>
            </p:nvGrpSpPr>
            <p:grpSpPr>
              <a:xfrm>
                <a:off x="-2802433" y="1123442"/>
                <a:ext cx="132915" cy="104889"/>
                <a:chOff x="-2796392" y="1123442"/>
                <a:chExt cx="120832" cy="104889"/>
              </a:xfrm>
            </p:grpSpPr>
            <p:sp>
              <p:nvSpPr>
                <p:cNvPr id="79" name="Rechthoek 78"/>
                <p:cNvSpPr/>
                <p:nvPr userDrawn="1"/>
              </p:nvSpPr>
              <p:spPr>
                <a:xfrm>
                  <a:off x="-2796392" y="1123442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0" name="Rechthoek 79"/>
                <p:cNvSpPr/>
                <p:nvPr userDrawn="1"/>
              </p:nvSpPr>
              <p:spPr>
                <a:xfrm>
                  <a:off x="-2796392" y="1146758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1" name="Rechthoek 80"/>
                <p:cNvSpPr/>
                <p:nvPr userDrawn="1"/>
              </p:nvSpPr>
              <p:spPr>
                <a:xfrm>
                  <a:off x="-2796392" y="1193390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2" name="Rechthoek 81"/>
                <p:cNvSpPr/>
                <p:nvPr userDrawn="1"/>
              </p:nvSpPr>
              <p:spPr>
                <a:xfrm>
                  <a:off x="-2796392" y="1216707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3" name="Rechthoek 82"/>
                <p:cNvSpPr/>
                <p:nvPr userDrawn="1"/>
              </p:nvSpPr>
              <p:spPr>
                <a:xfrm>
                  <a:off x="-2796392" y="1170074"/>
                  <a:ext cx="120832" cy="11624"/>
                </a:xfrm>
                <a:prstGeom prst="rect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66" name="Groep 65"/>
              <p:cNvGrpSpPr/>
              <p:nvPr userDrawn="1"/>
            </p:nvGrpSpPr>
            <p:grpSpPr>
              <a:xfrm>
                <a:off x="-2575417" y="1123442"/>
                <a:ext cx="133930" cy="104889"/>
                <a:chOff x="-2556734" y="1123442"/>
                <a:chExt cx="147324" cy="104889"/>
              </a:xfrm>
            </p:grpSpPr>
            <p:grpSp>
              <p:nvGrpSpPr>
                <p:cNvPr id="67" name="Groep 66"/>
                <p:cNvGrpSpPr/>
                <p:nvPr userDrawn="1"/>
              </p:nvGrpSpPr>
              <p:grpSpPr>
                <a:xfrm>
                  <a:off x="-2556734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74" name="Rechthoek 73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hthoek 74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hthoek 75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7" name="Rechthoek 76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8" name="Rechthoek 77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grpSp>
              <p:nvGrpSpPr>
                <p:cNvPr id="68" name="Groep 67"/>
                <p:cNvGrpSpPr/>
                <p:nvPr userDrawn="1"/>
              </p:nvGrpSpPr>
              <p:grpSpPr>
                <a:xfrm>
                  <a:off x="-2477616" y="1123442"/>
                  <a:ext cx="68206" cy="104889"/>
                  <a:chOff x="-2796392" y="1123442"/>
                  <a:chExt cx="120832" cy="104889"/>
                </a:xfrm>
              </p:grpSpPr>
              <p:sp>
                <p:nvSpPr>
                  <p:cNvPr id="69" name="Rechthoek 68"/>
                  <p:cNvSpPr/>
                  <p:nvPr userDrawn="1"/>
                </p:nvSpPr>
                <p:spPr>
                  <a:xfrm>
                    <a:off x="-2796392" y="1123442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0" name="Rechthoek 69"/>
                  <p:cNvSpPr/>
                  <p:nvPr userDrawn="1"/>
                </p:nvSpPr>
                <p:spPr>
                  <a:xfrm>
                    <a:off x="-2796392" y="1146758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1" name="Rechthoek 70"/>
                  <p:cNvSpPr/>
                  <p:nvPr userDrawn="1"/>
                </p:nvSpPr>
                <p:spPr>
                  <a:xfrm>
                    <a:off x="-2796392" y="1193390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2" name="Rechthoek 71"/>
                  <p:cNvSpPr/>
                  <p:nvPr userDrawn="1"/>
                </p:nvSpPr>
                <p:spPr>
                  <a:xfrm>
                    <a:off x="-2796392" y="1216707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3" name="Rechthoek 72"/>
                  <p:cNvSpPr/>
                  <p:nvPr userDrawn="1"/>
                </p:nvSpPr>
                <p:spPr>
                  <a:xfrm>
                    <a:off x="-2796392" y="1170074"/>
                    <a:ext cx="120832" cy="11624"/>
                  </a:xfrm>
                  <a:prstGeom prst="rect">
                    <a:avLst/>
                  </a:prstGeom>
                  <a:solidFill>
                    <a:srgbClr val="0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kern="0">
                      <a:solidFill>
                        <a:srgbClr val="E95D0F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grpSp>
          <p:nvGrpSpPr>
            <p:cNvPr id="31" name="Groep 30"/>
            <p:cNvGrpSpPr/>
            <p:nvPr userDrawn="1"/>
          </p:nvGrpSpPr>
          <p:grpSpPr>
            <a:xfrm>
              <a:off x="-1967526" y="875670"/>
              <a:ext cx="413704" cy="427699"/>
              <a:chOff x="-1845083" y="758027"/>
              <a:chExt cx="633799" cy="622540"/>
            </a:xfrm>
          </p:grpSpPr>
          <p:sp>
            <p:nvSpPr>
              <p:cNvPr id="49" name="Afgeronde rechthoek 48"/>
              <p:cNvSpPr/>
              <p:nvPr userDrawn="1"/>
            </p:nvSpPr>
            <p:spPr>
              <a:xfrm>
                <a:off x="-1845083" y="758027"/>
                <a:ext cx="633799" cy="622540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kern="0" dirty="0">
                  <a:solidFill>
                    <a:srgbClr val="E95D0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50" name="Groep 49"/>
              <p:cNvGrpSpPr/>
              <p:nvPr userDrawn="1"/>
            </p:nvGrpSpPr>
            <p:grpSpPr>
              <a:xfrm>
                <a:off x="-1737762" y="864082"/>
                <a:ext cx="419168" cy="410429"/>
                <a:chOff x="3708400" y="309013"/>
                <a:chExt cx="1901295" cy="1861668"/>
              </a:xfrm>
              <a:solidFill>
                <a:srgbClr val="000000"/>
              </a:solidFill>
            </p:grpSpPr>
            <p:sp>
              <p:nvSpPr>
                <p:cNvPr id="51" name="Rechthoek 50"/>
                <p:cNvSpPr/>
                <p:nvPr userDrawn="1"/>
              </p:nvSpPr>
              <p:spPr>
                <a:xfrm>
                  <a:off x="3949656" y="535149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2" name="Rechthoek 51"/>
                <p:cNvSpPr/>
                <p:nvPr userDrawn="1"/>
              </p:nvSpPr>
              <p:spPr>
                <a:xfrm>
                  <a:off x="3949656" y="1512611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3" name="Rechthoek 52"/>
                <p:cNvSpPr/>
                <p:nvPr userDrawn="1"/>
              </p:nvSpPr>
              <p:spPr>
                <a:xfrm>
                  <a:off x="3949656" y="1780625"/>
                  <a:ext cx="45757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hthoek 53"/>
                <p:cNvSpPr/>
                <p:nvPr userDrawn="1"/>
              </p:nvSpPr>
              <p:spPr>
                <a:xfrm>
                  <a:off x="4593705" y="535149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Rechthoek 54"/>
                <p:cNvSpPr/>
                <p:nvPr userDrawn="1"/>
              </p:nvSpPr>
              <p:spPr>
                <a:xfrm>
                  <a:off x="4593705" y="1512611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6" name="Rechthoek 55"/>
                <p:cNvSpPr/>
                <p:nvPr userDrawn="1"/>
              </p:nvSpPr>
              <p:spPr>
                <a:xfrm>
                  <a:off x="4593705" y="1780625"/>
                  <a:ext cx="1777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7" name="Rechthoek 56"/>
                <p:cNvSpPr/>
                <p:nvPr userDrawn="1"/>
              </p:nvSpPr>
              <p:spPr>
                <a:xfrm>
                  <a:off x="4593705" y="854236"/>
                  <a:ext cx="1015990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8" name="Rechthoek 57"/>
                <p:cNvSpPr/>
                <p:nvPr userDrawn="1"/>
              </p:nvSpPr>
              <p:spPr>
                <a:xfrm>
                  <a:off x="4593705" y="1191263"/>
                  <a:ext cx="606415" cy="1990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9" name="Rechthoek 58"/>
                <p:cNvSpPr/>
                <p:nvPr userDrawn="1"/>
              </p:nvSpPr>
              <p:spPr>
                <a:xfrm>
                  <a:off x="4593705" y="309013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60" name="Rechthoek 59"/>
                <p:cNvSpPr/>
                <p:nvPr userDrawn="1"/>
              </p:nvSpPr>
              <p:spPr>
                <a:xfrm>
                  <a:off x="4593705" y="2021132"/>
                  <a:ext cx="88895" cy="149549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61" name="Vrije vorm 60"/>
                <p:cNvSpPr/>
                <p:nvPr userDrawn="1"/>
              </p:nvSpPr>
              <p:spPr>
                <a:xfrm>
                  <a:off x="3708400" y="804333"/>
                  <a:ext cx="762000" cy="575734"/>
                </a:xfrm>
                <a:custGeom>
                  <a:avLst/>
                  <a:gdLst>
                    <a:gd name="connsiteX0" fmla="*/ 635000 w 762000"/>
                    <a:gd name="connsiteY0" fmla="*/ 0 h 575734"/>
                    <a:gd name="connsiteX1" fmla="*/ 482600 w 762000"/>
                    <a:gd name="connsiteY1" fmla="*/ 203200 h 575734"/>
                    <a:gd name="connsiteX2" fmla="*/ 762000 w 762000"/>
                    <a:gd name="connsiteY2" fmla="*/ 203200 h 575734"/>
                    <a:gd name="connsiteX3" fmla="*/ 762000 w 762000"/>
                    <a:gd name="connsiteY3" fmla="*/ 364067 h 575734"/>
                    <a:gd name="connsiteX4" fmla="*/ 482600 w 762000"/>
                    <a:gd name="connsiteY4" fmla="*/ 364067 h 575734"/>
                    <a:gd name="connsiteX5" fmla="*/ 635000 w 762000"/>
                    <a:gd name="connsiteY5" fmla="*/ 575734 h 575734"/>
                    <a:gd name="connsiteX6" fmla="*/ 524933 w 762000"/>
                    <a:gd name="connsiteY6" fmla="*/ 575734 h 575734"/>
                    <a:gd name="connsiteX7" fmla="*/ 0 w 762000"/>
                    <a:gd name="connsiteY7" fmla="*/ 313267 h 575734"/>
                    <a:gd name="connsiteX8" fmla="*/ 533400 w 762000"/>
                    <a:gd name="connsiteY8" fmla="*/ 0 h 575734"/>
                    <a:gd name="connsiteX9" fmla="*/ 635000 w 762000"/>
                    <a:gd name="connsiteY9" fmla="*/ 0 h 575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0" h="575734">
                      <a:moveTo>
                        <a:pt x="635000" y="0"/>
                      </a:moveTo>
                      <a:lnTo>
                        <a:pt x="482600" y="203200"/>
                      </a:lnTo>
                      <a:lnTo>
                        <a:pt x="762000" y="203200"/>
                      </a:lnTo>
                      <a:lnTo>
                        <a:pt x="762000" y="364067"/>
                      </a:lnTo>
                      <a:lnTo>
                        <a:pt x="482600" y="364067"/>
                      </a:lnTo>
                      <a:lnTo>
                        <a:pt x="635000" y="575734"/>
                      </a:lnTo>
                      <a:lnTo>
                        <a:pt x="524933" y="575734"/>
                      </a:lnTo>
                      <a:lnTo>
                        <a:pt x="0" y="313267"/>
                      </a:lnTo>
                      <a:lnTo>
                        <a:pt x="533400" y="0"/>
                      </a:lnTo>
                      <a:lnTo>
                        <a:pt x="63500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kern="0">
                    <a:solidFill>
                      <a:srgbClr val="E95D0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</p:grpSp>
        <p:cxnSp>
          <p:nvCxnSpPr>
            <p:cNvPr id="32" name="Rechte verbindingslijn 31"/>
            <p:cNvCxnSpPr>
              <a:endCxn id="49" idx="1"/>
            </p:cNvCxnSpPr>
            <p:nvPr userDrawn="1"/>
          </p:nvCxnSpPr>
          <p:spPr>
            <a:xfrm>
              <a:off x="-2688976" y="980728"/>
              <a:ext cx="721450" cy="108792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cxnSp>
          <p:nvCxnSpPr>
            <p:cNvPr id="33" name="Rechte verbindingslijn 32"/>
            <p:cNvCxnSpPr>
              <a:endCxn id="84" idx="1"/>
            </p:cNvCxnSpPr>
            <p:nvPr userDrawn="1"/>
          </p:nvCxnSpPr>
          <p:spPr>
            <a:xfrm flipV="1">
              <a:off x="-2472952" y="625097"/>
              <a:ext cx="505426" cy="283623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headEnd type="oval"/>
            </a:ln>
            <a:effectLst/>
          </p:spPr>
        </p:cxnSp>
        <p:sp>
          <p:nvSpPr>
            <p:cNvPr id="34" name="Textfield placeholder"/>
            <p:cNvSpPr txBox="1">
              <a:spLocks/>
            </p:cNvSpPr>
            <p:nvPr userDrawn="1"/>
          </p:nvSpPr>
          <p:spPr>
            <a:xfrm>
              <a:off x="-1360648" y="411249"/>
              <a:ext cx="1056968" cy="42769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up</a:t>
              </a:r>
            </a:p>
          </p:txBody>
        </p:sp>
        <p:sp>
          <p:nvSpPr>
            <p:cNvPr id="35" name="Textfield placeholder"/>
            <p:cNvSpPr txBox="1">
              <a:spLocks/>
            </p:cNvSpPr>
            <p:nvPr userDrawn="1"/>
          </p:nvSpPr>
          <p:spPr>
            <a:xfrm>
              <a:off x="-1360649" y="875670"/>
              <a:ext cx="1070223" cy="42769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7016">
                <a:lnSpc>
                  <a:spcPts val="1800"/>
                </a:lnSpc>
                <a:spcBef>
                  <a:spcPts val="400"/>
                </a:spcBef>
                <a:spcAft>
                  <a:spcPts val="400"/>
                </a:spcAft>
                <a:buSzPct val="80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Level down</a:t>
              </a:r>
            </a:p>
          </p:txBody>
        </p:sp>
        <p:sp>
          <p:nvSpPr>
            <p:cNvPr id="36" name="Ovaal 35"/>
            <p:cNvSpPr/>
            <p:nvPr userDrawn="1"/>
          </p:nvSpPr>
          <p:spPr>
            <a:xfrm>
              <a:off x="-2864958" y="305235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7" name="Textfield placeholder"/>
            <p:cNvSpPr txBox="1">
              <a:spLocks/>
            </p:cNvSpPr>
            <p:nvPr userDrawn="1"/>
          </p:nvSpPr>
          <p:spPr>
            <a:xfrm>
              <a:off x="-2455412" y="446569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2000" i="1" spc="50" dirty="0">
                  <a:solidFill>
                    <a:srgbClr val="FFFFFF"/>
                  </a:solidFill>
                  <a:effectLst>
                    <a:outerShdw blurRad="101600" algn="ctr" rotWithShape="0">
                      <a:prstClr val="black">
                        <a:alpha val="50000"/>
                      </a:prstClr>
                    </a:outerShdw>
                  </a:effectLst>
                </a:rPr>
                <a:t>Quote text</a:t>
              </a:r>
            </a:p>
          </p:txBody>
        </p:sp>
        <p:sp>
          <p:nvSpPr>
            <p:cNvPr id="38" name="Ovaal 37"/>
            <p:cNvSpPr/>
            <p:nvPr userDrawn="1"/>
          </p:nvSpPr>
          <p:spPr>
            <a:xfrm>
              <a:off x="-2864958" y="340568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9" name="Ovaal 38"/>
            <p:cNvSpPr/>
            <p:nvPr userDrawn="1"/>
          </p:nvSpPr>
          <p:spPr>
            <a:xfrm>
              <a:off x="-2864958" y="375902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40" name="Ovaal 39"/>
            <p:cNvSpPr/>
            <p:nvPr userDrawn="1"/>
          </p:nvSpPr>
          <p:spPr>
            <a:xfrm>
              <a:off x="-2864958" y="4112359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41" name="Ovaal 40"/>
            <p:cNvSpPr/>
            <p:nvPr userDrawn="1"/>
          </p:nvSpPr>
          <p:spPr>
            <a:xfrm>
              <a:off x="-2864958" y="4465694"/>
              <a:ext cx="260914" cy="259683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05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  <p:sp>
          <p:nvSpPr>
            <p:cNvPr id="42" name="Textfield placeholder"/>
            <p:cNvSpPr txBox="1">
              <a:spLocks/>
            </p:cNvSpPr>
            <p:nvPr userDrawn="1"/>
          </p:nvSpPr>
          <p:spPr>
            <a:xfrm>
              <a:off x="-2470799" y="340568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5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A8A9AD">
                      <a:lumMod val="75000"/>
                    </a:srgbClr>
                  </a:solidFill>
                </a:rPr>
                <a:t>Grey text</a:t>
              </a:r>
            </a:p>
          </p:txBody>
        </p:sp>
        <p:sp>
          <p:nvSpPr>
            <p:cNvPr id="43" name="Textfield placeholder"/>
            <p:cNvSpPr txBox="1">
              <a:spLocks/>
            </p:cNvSpPr>
            <p:nvPr userDrawn="1"/>
          </p:nvSpPr>
          <p:spPr>
            <a:xfrm>
              <a:off x="-2455412" y="411235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7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600" spc="50" dirty="0">
                  <a:solidFill>
                    <a:srgbClr val="3C3C3A"/>
                  </a:solidFill>
                </a:rPr>
                <a:t>Large text</a:t>
              </a:r>
            </a:p>
          </p:txBody>
        </p:sp>
        <p:sp>
          <p:nvSpPr>
            <p:cNvPr id="44" name="Textfield placeholder"/>
            <p:cNvSpPr txBox="1">
              <a:spLocks/>
            </p:cNvSpPr>
            <p:nvPr userDrawn="1"/>
          </p:nvSpPr>
          <p:spPr>
            <a:xfrm>
              <a:off x="-2455412" y="2345683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1338" lvl="2" indent="-185738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100" spc="50" dirty="0">
                  <a:solidFill>
                    <a:srgbClr val="3C3C3A"/>
                  </a:solidFill>
                </a:rPr>
                <a:t>Sub-bullet #2</a:t>
              </a:r>
            </a:p>
          </p:txBody>
        </p:sp>
        <p:sp>
          <p:nvSpPr>
            <p:cNvPr id="45" name="Textfield placeholder"/>
            <p:cNvSpPr txBox="1">
              <a:spLocks/>
            </p:cNvSpPr>
            <p:nvPr userDrawn="1"/>
          </p:nvSpPr>
          <p:spPr>
            <a:xfrm>
              <a:off x="-2455412" y="2699019"/>
              <a:ext cx="2163709" cy="259683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3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None/>
                <a:defRPr/>
              </a:pPr>
              <a:r>
                <a:rPr lang="en-US" sz="1200" spc="50" dirty="0">
                  <a:solidFill>
                    <a:srgbClr val="3C3C3A"/>
                  </a:solidFill>
                </a:rPr>
                <a:t>Plain text</a:t>
              </a:r>
            </a:p>
          </p:txBody>
        </p:sp>
        <p:grpSp>
          <p:nvGrpSpPr>
            <p:cNvPr id="46" name="Groep 45"/>
            <p:cNvGrpSpPr/>
            <p:nvPr userDrawn="1"/>
          </p:nvGrpSpPr>
          <p:grpSpPr>
            <a:xfrm>
              <a:off x="-2880382" y="410556"/>
              <a:ext cx="528695" cy="344202"/>
              <a:chOff x="-2880382" y="410556"/>
              <a:chExt cx="528695" cy="344202"/>
            </a:xfrm>
          </p:grpSpPr>
          <p:sp>
            <p:nvSpPr>
              <p:cNvPr id="47" name="Afgeronde rechthoek 46"/>
              <p:cNvSpPr/>
              <p:nvPr userDrawn="1"/>
            </p:nvSpPr>
            <p:spPr>
              <a:xfrm>
                <a:off x="-2874214" y="410556"/>
                <a:ext cx="522527" cy="339183"/>
              </a:xfrm>
              <a:prstGeom prst="roundRect">
                <a:avLst>
                  <a:gd name="adj" fmla="val 7565"/>
                </a:avLst>
              </a:prstGeom>
              <a:gradFill>
                <a:gsLst>
                  <a:gs pos="0">
                    <a:srgbClr val="FFE781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Vrije vorm 47"/>
              <p:cNvSpPr/>
              <p:nvPr userDrawn="1"/>
            </p:nvSpPr>
            <p:spPr>
              <a:xfrm>
                <a:off x="-2880382" y="452699"/>
                <a:ext cx="528695" cy="302059"/>
              </a:xfrm>
              <a:custGeom>
                <a:avLst/>
                <a:gdLst>
                  <a:gd name="connsiteX0" fmla="*/ 55524 w 528695"/>
                  <a:gd name="connsiteY0" fmla="*/ 0 h 302059"/>
                  <a:gd name="connsiteX1" fmla="*/ 455496 w 528695"/>
                  <a:gd name="connsiteY1" fmla="*/ 0 h 302059"/>
                  <a:gd name="connsiteX2" fmla="*/ 475205 w 528695"/>
                  <a:gd name="connsiteY2" fmla="*/ 19709 h 302059"/>
                  <a:gd name="connsiteX3" fmla="*/ 475205 w 528695"/>
                  <a:gd name="connsiteY3" fmla="*/ 230056 h 302059"/>
                  <a:gd name="connsiteX4" fmla="*/ 516694 w 528695"/>
                  <a:gd name="connsiteY4" fmla="*/ 230056 h 302059"/>
                  <a:gd name="connsiteX5" fmla="*/ 528695 w 528695"/>
                  <a:gd name="connsiteY5" fmla="*/ 242057 h 302059"/>
                  <a:gd name="connsiteX6" fmla="*/ 528695 w 528695"/>
                  <a:gd name="connsiteY6" fmla="*/ 290058 h 302059"/>
                  <a:gd name="connsiteX7" fmla="*/ 516694 w 528695"/>
                  <a:gd name="connsiteY7" fmla="*/ 302059 h 302059"/>
                  <a:gd name="connsiteX8" fmla="*/ 12001 w 528695"/>
                  <a:gd name="connsiteY8" fmla="*/ 302059 h 302059"/>
                  <a:gd name="connsiteX9" fmla="*/ 0 w 528695"/>
                  <a:gd name="connsiteY9" fmla="*/ 290058 h 302059"/>
                  <a:gd name="connsiteX10" fmla="*/ 0 w 528695"/>
                  <a:gd name="connsiteY10" fmla="*/ 242057 h 302059"/>
                  <a:gd name="connsiteX11" fmla="*/ 12001 w 528695"/>
                  <a:gd name="connsiteY11" fmla="*/ 230056 h 302059"/>
                  <a:gd name="connsiteX12" fmla="*/ 35815 w 528695"/>
                  <a:gd name="connsiteY12" fmla="*/ 230056 h 302059"/>
                  <a:gd name="connsiteX13" fmla="*/ 35815 w 528695"/>
                  <a:gd name="connsiteY13" fmla="*/ 19709 h 302059"/>
                  <a:gd name="connsiteX14" fmla="*/ 55524 w 528695"/>
                  <a:gd name="connsiteY14" fmla="*/ 0 h 3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8695" h="302059">
                    <a:moveTo>
                      <a:pt x="55524" y="0"/>
                    </a:moveTo>
                    <a:lnTo>
                      <a:pt x="455496" y="0"/>
                    </a:lnTo>
                    <a:cubicBezTo>
                      <a:pt x="466381" y="0"/>
                      <a:pt x="475205" y="8824"/>
                      <a:pt x="475205" y="19709"/>
                    </a:cubicBezTo>
                    <a:lnTo>
                      <a:pt x="475205" y="230056"/>
                    </a:lnTo>
                    <a:lnTo>
                      <a:pt x="516694" y="230056"/>
                    </a:lnTo>
                    <a:cubicBezTo>
                      <a:pt x="523322" y="230056"/>
                      <a:pt x="528695" y="235429"/>
                      <a:pt x="528695" y="242057"/>
                    </a:cubicBezTo>
                    <a:lnTo>
                      <a:pt x="528695" y="290058"/>
                    </a:lnTo>
                    <a:cubicBezTo>
                      <a:pt x="528695" y="296686"/>
                      <a:pt x="523322" y="302059"/>
                      <a:pt x="516694" y="302059"/>
                    </a:cubicBezTo>
                    <a:lnTo>
                      <a:pt x="12001" y="302059"/>
                    </a:lnTo>
                    <a:cubicBezTo>
                      <a:pt x="5373" y="302059"/>
                      <a:pt x="0" y="296686"/>
                      <a:pt x="0" y="290058"/>
                    </a:cubicBezTo>
                    <a:lnTo>
                      <a:pt x="0" y="242057"/>
                    </a:lnTo>
                    <a:cubicBezTo>
                      <a:pt x="0" y="235429"/>
                      <a:pt x="5373" y="230056"/>
                      <a:pt x="12001" y="230056"/>
                    </a:cubicBezTo>
                    <a:lnTo>
                      <a:pt x="35815" y="230056"/>
                    </a:lnTo>
                    <a:lnTo>
                      <a:pt x="35815" y="19709"/>
                    </a:lnTo>
                    <a:cubicBezTo>
                      <a:pt x="35815" y="8824"/>
                      <a:pt x="44639" y="0"/>
                      <a:pt x="55524" y="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36000" rIns="108000" bIns="108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dirty="0">
                    <a:solidFill>
                      <a:prstClr val="black"/>
                    </a:solidFill>
                    <a:latin typeface="Calibri" panose="020F0502020204030204" pitchFamily="34" charset="0"/>
                    <a:cs typeface="Aldhabi" panose="01000000000000000000" pitchFamily="2" charset="-78"/>
                  </a:rPr>
                  <a:t>Home</a:t>
                </a:r>
              </a:p>
            </p:txBody>
          </p:sp>
        </p:grpSp>
      </p:grpSp>
      <p:grpSp>
        <p:nvGrpSpPr>
          <p:cNvPr id="97" name="Instruction Chart &amp; Edit"/>
          <p:cNvGrpSpPr/>
          <p:nvPr userDrawn="1"/>
        </p:nvGrpSpPr>
        <p:grpSpPr>
          <a:xfrm>
            <a:off x="12336914" y="-5444"/>
            <a:ext cx="2697278" cy="6868888"/>
            <a:chOff x="12382788" y="-5444"/>
            <a:chExt cx="2697278" cy="6868888"/>
          </a:xfrm>
        </p:grpSpPr>
        <p:grpSp>
          <p:nvGrpSpPr>
            <p:cNvPr id="98" name="Groep 97"/>
            <p:cNvGrpSpPr/>
            <p:nvPr userDrawn="1"/>
          </p:nvGrpSpPr>
          <p:grpSpPr>
            <a:xfrm>
              <a:off x="12382788" y="1480224"/>
              <a:ext cx="689983" cy="573048"/>
              <a:chOff x="15171969" y="1587338"/>
              <a:chExt cx="755407" cy="627385"/>
            </a:xfrm>
          </p:grpSpPr>
          <p:sp>
            <p:nvSpPr>
              <p:cNvPr id="152" name="Rechthoek 962"/>
              <p:cNvSpPr/>
              <p:nvPr userDrawn="1"/>
            </p:nvSpPr>
            <p:spPr>
              <a:xfrm>
                <a:off x="15171969" y="2008934"/>
                <a:ext cx="755407" cy="205789"/>
              </a:xfrm>
              <a:custGeom>
                <a:avLst/>
                <a:gdLst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664132 w 664132"/>
                  <a:gd name="connsiteY2" fmla="*/ 27778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664132"/>
                  <a:gd name="connsiteY0" fmla="*/ 0 h 290487"/>
                  <a:gd name="connsiteX1" fmla="*/ 664132 w 664132"/>
                  <a:gd name="connsiteY1" fmla="*/ 0 h 290487"/>
                  <a:gd name="connsiteX2" fmla="*/ 333932 w 664132"/>
                  <a:gd name="connsiteY2" fmla="*/ 290487 h 290487"/>
                  <a:gd name="connsiteX3" fmla="*/ 0 w 664132"/>
                  <a:gd name="connsiteY3" fmla="*/ 277787 h 290487"/>
                  <a:gd name="connsiteX4" fmla="*/ 0 w 664132"/>
                  <a:gd name="connsiteY4" fmla="*/ 0 h 290487"/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575232 w 664132"/>
                  <a:gd name="connsiteY2" fmla="*/ 27143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708582"/>
                  <a:gd name="connsiteY0" fmla="*/ 0 h 277787"/>
                  <a:gd name="connsiteX1" fmla="*/ 708582 w 708582"/>
                  <a:gd name="connsiteY1" fmla="*/ 31750 h 277787"/>
                  <a:gd name="connsiteX2" fmla="*/ 575232 w 708582"/>
                  <a:gd name="connsiteY2" fmla="*/ 271437 h 277787"/>
                  <a:gd name="connsiteX3" fmla="*/ 0 w 708582"/>
                  <a:gd name="connsiteY3" fmla="*/ 277787 h 277787"/>
                  <a:gd name="connsiteX4" fmla="*/ 0 w 708582"/>
                  <a:gd name="connsiteY4" fmla="*/ 0 h 277787"/>
                  <a:gd name="connsiteX0" fmla="*/ 228600 w 708582"/>
                  <a:gd name="connsiteY0" fmla="*/ 6350 h 246037"/>
                  <a:gd name="connsiteX1" fmla="*/ 708582 w 708582"/>
                  <a:gd name="connsiteY1" fmla="*/ 0 h 246037"/>
                  <a:gd name="connsiteX2" fmla="*/ 575232 w 708582"/>
                  <a:gd name="connsiteY2" fmla="*/ 239687 h 246037"/>
                  <a:gd name="connsiteX3" fmla="*/ 0 w 708582"/>
                  <a:gd name="connsiteY3" fmla="*/ 246037 h 246037"/>
                  <a:gd name="connsiteX4" fmla="*/ 228600 w 708582"/>
                  <a:gd name="connsiteY4" fmla="*/ 6350 h 246037"/>
                  <a:gd name="connsiteX0" fmla="*/ 228600 w 778432"/>
                  <a:gd name="connsiteY0" fmla="*/ 0 h 239687"/>
                  <a:gd name="connsiteX1" fmla="*/ 778432 w 778432"/>
                  <a:gd name="connsiteY1" fmla="*/ 25400 h 239687"/>
                  <a:gd name="connsiteX2" fmla="*/ 575232 w 778432"/>
                  <a:gd name="connsiteY2" fmla="*/ 233337 h 239687"/>
                  <a:gd name="connsiteX3" fmla="*/ 0 w 778432"/>
                  <a:gd name="connsiteY3" fmla="*/ 239687 h 239687"/>
                  <a:gd name="connsiteX4" fmla="*/ 228600 w 778432"/>
                  <a:gd name="connsiteY4" fmla="*/ 0 h 239687"/>
                  <a:gd name="connsiteX0" fmla="*/ 228600 w 778432"/>
                  <a:gd name="connsiteY0" fmla="*/ 0 h 214287"/>
                  <a:gd name="connsiteX1" fmla="*/ 778432 w 778432"/>
                  <a:gd name="connsiteY1" fmla="*/ 0 h 214287"/>
                  <a:gd name="connsiteX2" fmla="*/ 575232 w 778432"/>
                  <a:gd name="connsiteY2" fmla="*/ 207937 h 214287"/>
                  <a:gd name="connsiteX3" fmla="*/ 0 w 778432"/>
                  <a:gd name="connsiteY3" fmla="*/ 214287 h 214287"/>
                  <a:gd name="connsiteX4" fmla="*/ 228600 w 778432"/>
                  <a:gd name="connsiteY4" fmla="*/ 0 h 214287"/>
                  <a:gd name="connsiteX0" fmla="*/ 228600 w 730724"/>
                  <a:gd name="connsiteY0" fmla="*/ 3975 h 218262"/>
                  <a:gd name="connsiteX1" fmla="*/ 730724 w 730724"/>
                  <a:gd name="connsiteY1" fmla="*/ 0 h 218262"/>
                  <a:gd name="connsiteX2" fmla="*/ 575232 w 730724"/>
                  <a:gd name="connsiteY2" fmla="*/ 211912 h 218262"/>
                  <a:gd name="connsiteX3" fmla="*/ 0 w 730724"/>
                  <a:gd name="connsiteY3" fmla="*/ 218262 h 218262"/>
                  <a:gd name="connsiteX4" fmla="*/ 228600 w 730724"/>
                  <a:gd name="connsiteY4" fmla="*/ 3975 h 218262"/>
                  <a:gd name="connsiteX0" fmla="*/ 252454 w 754578"/>
                  <a:gd name="connsiteY0" fmla="*/ 3975 h 211912"/>
                  <a:gd name="connsiteX1" fmla="*/ 754578 w 754578"/>
                  <a:gd name="connsiteY1" fmla="*/ 0 h 211912"/>
                  <a:gd name="connsiteX2" fmla="*/ 599086 w 754578"/>
                  <a:gd name="connsiteY2" fmla="*/ 211912 h 211912"/>
                  <a:gd name="connsiteX3" fmla="*/ 0 w 754578"/>
                  <a:gd name="connsiteY3" fmla="*/ 210311 h 211912"/>
                  <a:gd name="connsiteX4" fmla="*/ 252454 w 754578"/>
                  <a:gd name="connsiteY4" fmla="*/ 3975 h 211912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599086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754578"/>
                  <a:gd name="connsiteY0" fmla="*/ 0 h 223840"/>
                  <a:gd name="connsiteX1" fmla="*/ 754578 w 754578"/>
                  <a:gd name="connsiteY1" fmla="*/ 7952 h 223840"/>
                  <a:gd name="connsiteX2" fmla="*/ 654745 w 754578"/>
                  <a:gd name="connsiteY2" fmla="*/ 223840 h 223840"/>
                  <a:gd name="connsiteX3" fmla="*/ 0 w 754578"/>
                  <a:gd name="connsiteY3" fmla="*/ 218263 h 223840"/>
                  <a:gd name="connsiteX4" fmla="*/ 172941 w 754578"/>
                  <a:gd name="connsiteY4" fmla="*/ 0 h 223840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646793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818189"/>
                  <a:gd name="connsiteY0" fmla="*/ 0 h 219864"/>
                  <a:gd name="connsiteX1" fmla="*/ 818189 w 818189"/>
                  <a:gd name="connsiteY1" fmla="*/ 31806 h 219864"/>
                  <a:gd name="connsiteX2" fmla="*/ 646793 w 818189"/>
                  <a:gd name="connsiteY2" fmla="*/ 219864 h 219864"/>
                  <a:gd name="connsiteX3" fmla="*/ 0 w 818189"/>
                  <a:gd name="connsiteY3" fmla="*/ 218263 h 219864"/>
                  <a:gd name="connsiteX4" fmla="*/ 172941 w 818189"/>
                  <a:gd name="connsiteY4" fmla="*/ 0 h 219864"/>
                  <a:gd name="connsiteX0" fmla="*/ 172941 w 806262"/>
                  <a:gd name="connsiteY0" fmla="*/ 0 h 219864"/>
                  <a:gd name="connsiteX1" fmla="*/ 806262 w 806262"/>
                  <a:gd name="connsiteY1" fmla="*/ 11928 h 219864"/>
                  <a:gd name="connsiteX2" fmla="*/ 646793 w 806262"/>
                  <a:gd name="connsiteY2" fmla="*/ 219864 h 219864"/>
                  <a:gd name="connsiteX3" fmla="*/ 0 w 806262"/>
                  <a:gd name="connsiteY3" fmla="*/ 218263 h 219864"/>
                  <a:gd name="connsiteX4" fmla="*/ 172941 w 806262"/>
                  <a:gd name="connsiteY4" fmla="*/ 0 h 219864"/>
                  <a:gd name="connsiteX0" fmla="*/ 172941 w 798310"/>
                  <a:gd name="connsiteY0" fmla="*/ 0 h 219864"/>
                  <a:gd name="connsiteX1" fmla="*/ 798310 w 798310"/>
                  <a:gd name="connsiteY1" fmla="*/ 15903 h 219864"/>
                  <a:gd name="connsiteX2" fmla="*/ 646793 w 798310"/>
                  <a:gd name="connsiteY2" fmla="*/ 219864 h 219864"/>
                  <a:gd name="connsiteX3" fmla="*/ 0 w 798310"/>
                  <a:gd name="connsiteY3" fmla="*/ 218263 h 219864"/>
                  <a:gd name="connsiteX4" fmla="*/ 172941 w 798310"/>
                  <a:gd name="connsiteY4" fmla="*/ 0 h 219864"/>
                  <a:gd name="connsiteX0" fmla="*/ 172941 w 798310"/>
                  <a:gd name="connsiteY0" fmla="*/ 0 h 259620"/>
                  <a:gd name="connsiteX1" fmla="*/ 798310 w 798310"/>
                  <a:gd name="connsiteY1" fmla="*/ 15903 h 259620"/>
                  <a:gd name="connsiteX2" fmla="*/ 614988 w 798310"/>
                  <a:gd name="connsiteY2" fmla="*/ 259620 h 259620"/>
                  <a:gd name="connsiteX3" fmla="*/ 0 w 798310"/>
                  <a:gd name="connsiteY3" fmla="*/ 218263 h 259620"/>
                  <a:gd name="connsiteX4" fmla="*/ 172941 w 798310"/>
                  <a:gd name="connsiteY4" fmla="*/ 0 h 259620"/>
                  <a:gd name="connsiteX0" fmla="*/ 188843 w 814212"/>
                  <a:gd name="connsiteY0" fmla="*/ 0 h 259620"/>
                  <a:gd name="connsiteX1" fmla="*/ 814212 w 814212"/>
                  <a:gd name="connsiteY1" fmla="*/ 15903 h 259620"/>
                  <a:gd name="connsiteX2" fmla="*/ 630890 w 814212"/>
                  <a:gd name="connsiteY2" fmla="*/ 259620 h 259620"/>
                  <a:gd name="connsiteX3" fmla="*/ 0 w 814212"/>
                  <a:gd name="connsiteY3" fmla="*/ 254043 h 259620"/>
                  <a:gd name="connsiteX4" fmla="*/ 188843 w 814212"/>
                  <a:gd name="connsiteY4" fmla="*/ 0 h 259620"/>
                  <a:gd name="connsiteX0" fmla="*/ 208721 w 834090"/>
                  <a:gd name="connsiteY0" fmla="*/ 0 h 259620"/>
                  <a:gd name="connsiteX1" fmla="*/ 834090 w 834090"/>
                  <a:gd name="connsiteY1" fmla="*/ 15903 h 259620"/>
                  <a:gd name="connsiteX2" fmla="*/ 650768 w 834090"/>
                  <a:gd name="connsiteY2" fmla="*/ 259620 h 259620"/>
                  <a:gd name="connsiteX3" fmla="*/ 0 w 834090"/>
                  <a:gd name="connsiteY3" fmla="*/ 254043 h 259620"/>
                  <a:gd name="connsiteX4" fmla="*/ 208721 w 834090"/>
                  <a:gd name="connsiteY4" fmla="*/ 0 h 259620"/>
                  <a:gd name="connsiteX0" fmla="*/ 268356 w 893725"/>
                  <a:gd name="connsiteY0" fmla="*/ 0 h 259620"/>
                  <a:gd name="connsiteX1" fmla="*/ 893725 w 893725"/>
                  <a:gd name="connsiteY1" fmla="*/ 15903 h 259620"/>
                  <a:gd name="connsiteX2" fmla="*/ 710403 w 893725"/>
                  <a:gd name="connsiteY2" fmla="*/ 259620 h 259620"/>
                  <a:gd name="connsiteX3" fmla="*/ 0 w 893725"/>
                  <a:gd name="connsiteY3" fmla="*/ 254043 h 259620"/>
                  <a:gd name="connsiteX4" fmla="*/ 268356 w 893725"/>
                  <a:gd name="connsiteY4" fmla="*/ 0 h 259620"/>
                  <a:gd name="connsiteX0" fmla="*/ 260405 w 885774"/>
                  <a:gd name="connsiteY0" fmla="*/ 0 h 259620"/>
                  <a:gd name="connsiteX1" fmla="*/ 885774 w 885774"/>
                  <a:gd name="connsiteY1" fmla="*/ 15903 h 259620"/>
                  <a:gd name="connsiteX2" fmla="*/ 702452 w 885774"/>
                  <a:gd name="connsiteY2" fmla="*/ 259620 h 259620"/>
                  <a:gd name="connsiteX3" fmla="*/ 0 w 885774"/>
                  <a:gd name="connsiteY3" fmla="*/ 254043 h 259620"/>
                  <a:gd name="connsiteX4" fmla="*/ 260405 w 885774"/>
                  <a:gd name="connsiteY4" fmla="*/ 0 h 259620"/>
                  <a:gd name="connsiteX0" fmla="*/ 220648 w 885774"/>
                  <a:gd name="connsiteY0" fmla="*/ 0 h 243717"/>
                  <a:gd name="connsiteX1" fmla="*/ 885774 w 885774"/>
                  <a:gd name="connsiteY1" fmla="*/ 0 h 243717"/>
                  <a:gd name="connsiteX2" fmla="*/ 702452 w 885774"/>
                  <a:gd name="connsiteY2" fmla="*/ 243717 h 243717"/>
                  <a:gd name="connsiteX3" fmla="*/ 0 w 885774"/>
                  <a:gd name="connsiteY3" fmla="*/ 238140 h 243717"/>
                  <a:gd name="connsiteX4" fmla="*/ 220648 w 885774"/>
                  <a:gd name="connsiteY4" fmla="*/ 0 h 24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774" h="243717">
                    <a:moveTo>
                      <a:pt x="220648" y="0"/>
                    </a:moveTo>
                    <a:lnTo>
                      <a:pt x="885774" y="0"/>
                    </a:lnTo>
                    <a:lnTo>
                      <a:pt x="702452" y="243717"/>
                    </a:lnTo>
                    <a:lnTo>
                      <a:pt x="0" y="238140"/>
                    </a:lnTo>
                    <a:lnTo>
                      <a:pt x="220648" y="0"/>
                    </a:lnTo>
                    <a:close/>
                  </a:path>
                </a:pathLst>
              </a:custGeom>
              <a:solidFill>
                <a:srgbClr val="FFFFFF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>
                <a:softEdge rad="31750"/>
              </a:effectLst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sz="1600" kern="0">
                  <a:solidFill>
                    <a:srgbClr val="FFFFFF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153" name="Groep 152"/>
              <p:cNvGrpSpPr/>
              <p:nvPr userDrawn="1"/>
            </p:nvGrpSpPr>
            <p:grpSpPr>
              <a:xfrm>
                <a:off x="15281106" y="1587338"/>
                <a:ext cx="511775" cy="560304"/>
                <a:chOff x="10604642" y="969717"/>
                <a:chExt cx="1290643" cy="1427163"/>
              </a:xfrm>
            </p:grpSpPr>
            <p:grpSp>
              <p:nvGrpSpPr>
                <p:cNvPr id="154" name="Group 879"/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10604642" y="969717"/>
                  <a:ext cx="1290643" cy="1427163"/>
                  <a:chOff x="4798" y="1515"/>
                  <a:chExt cx="813" cy="899"/>
                </a:xfrm>
              </p:grpSpPr>
              <p:sp>
                <p:nvSpPr>
                  <p:cNvPr id="156" name="Freeform 886"/>
                  <p:cNvSpPr>
                    <a:spLocks/>
                  </p:cNvSpPr>
                  <p:nvPr userDrawn="1"/>
                </p:nvSpPr>
                <p:spPr bwMode="auto">
                  <a:xfrm>
                    <a:off x="5269" y="1515"/>
                    <a:ext cx="71" cy="898"/>
                  </a:xfrm>
                  <a:custGeom>
                    <a:avLst/>
                    <a:gdLst>
                      <a:gd name="T0" fmla="*/ 282 w 282"/>
                      <a:gd name="T1" fmla="*/ 0 h 3595"/>
                      <a:gd name="T2" fmla="*/ 282 w 282"/>
                      <a:gd name="T3" fmla="*/ 3138 h 3595"/>
                      <a:gd name="T4" fmla="*/ 0 w 282"/>
                      <a:gd name="T5" fmla="*/ 3595 h 3595"/>
                      <a:gd name="T6" fmla="*/ 0 w 282"/>
                      <a:gd name="T7" fmla="*/ 285 h 3595"/>
                      <a:gd name="T8" fmla="*/ 282 w 282"/>
                      <a:gd name="T9" fmla="*/ 0 h 3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2" h="3595">
                        <a:moveTo>
                          <a:pt x="282" y="0"/>
                        </a:moveTo>
                        <a:lnTo>
                          <a:pt x="282" y="3138"/>
                        </a:lnTo>
                        <a:lnTo>
                          <a:pt x="0" y="3595"/>
                        </a:lnTo>
                        <a:lnTo>
                          <a:pt x="0" y="285"/>
                        </a:lnTo>
                        <a:lnTo>
                          <a:pt x="282" y="0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57" name="Rectangle 880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515"/>
                    <a:ext cx="813" cy="899"/>
                  </a:xfrm>
                  <a:prstGeom prst="rect">
                    <a:avLst/>
                  </a:prstGeom>
                  <a:noFill/>
                  <a:ln w="0">
                    <a:noFill/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58" name="Rectangle 881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857"/>
                    <a:ext cx="228" cy="55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002060"/>
                      </a:gs>
                      <a:gs pos="100000">
                        <a:srgbClr val="1929FF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59" name="Freeform 882"/>
                  <p:cNvSpPr>
                    <a:spLocks/>
                  </p:cNvSpPr>
                  <p:nvPr userDrawn="1"/>
                </p:nvSpPr>
                <p:spPr bwMode="auto">
                  <a:xfrm>
                    <a:off x="4798" y="1771"/>
                    <a:ext cx="314" cy="86"/>
                  </a:xfrm>
                  <a:custGeom>
                    <a:avLst/>
                    <a:gdLst>
                      <a:gd name="T0" fmla="*/ 411 w 1255"/>
                      <a:gd name="T1" fmla="*/ 0 h 342"/>
                      <a:gd name="T2" fmla="*/ 1255 w 1255"/>
                      <a:gd name="T3" fmla="*/ 0 h 342"/>
                      <a:gd name="T4" fmla="*/ 913 w 1255"/>
                      <a:gd name="T5" fmla="*/ 342 h 342"/>
                      <a:gd name="T6" fmla="*/ 0 w 1255"/>
                      <a:gd name="T7" fmla="*/ 342 h 342"/>
                      <a:gd name="T8" fmla="*/ 411 w 1255"/>
                      <a:gd name="T9" fmla="*/ 0 h 3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5" h="342">
                        <a:moveTo>
                          <a:pt x="411" y="0"/>
                        </a:moveTo>
                        <a:lnTo>
                          <a:pt x="1255" y="0"/>
                        </a:lnTo>
                        <a:lnTo>
                          <a:pt x="913" y="342"/>
                        </a:lnTo>
                        <a:lnTo>
                          <a:pt x="0" y="342"/>
                        </a:lnTo>
                        <a:lnTo>
                          <a:pt x="411" y="0"/>
                        </a:lnTo>
                        <a:close/>
                      </a:path>
                    </a:pathLst>
                  </a:custGeom>
                  <a:solidFill>
                    <a:srgbClr val="0039A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0" name="Freeform 883"/>
                  <p:cNvSpPr>
                    <a:spLocks/>
                  </p:cNvSpPr>
                  <p:nvPr userDrawn="1"/>
                </p:nvSpPr>
                <p:spPr bwMode="auto">
                  <a:xfrm>
                    <a:off x="5026" y="1771"/>
                    <a:ext cx="85" cy="642"/>
                  </a:xfrm>
                  <a:custGeom>
                    <a:avLst/>
                    <a:gdLst>
                      <a:gd name="T0" fmla="*/ 342 w 342"/>
                      <a:gd name="T1" fmla="*/ 0 h 2568"/>
                      <a:gd name="T2" fmla="*/ 342 w 342"/>
                      <a:gd name="T3" fmla="*/ 2111 h 2568"/>
                      <a:gd name="T4" fmla="*/ 0 w 342"/>
                      <a:gd name="T5" fmla="*/ 2568 h 2568"/>
                      <a:gd name="T6" fmla="*/ 0 w 342"/>
                      <a:gd name="T7" fmla="*/ 342 h 2568"/>
                      <a:gd name="T8" fmla="*/ 342 w 342"/>
                      <a:gd name="T9" fmla="*/ 0 h 2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568">
                        <a:moveTo>
                          <a:pt x="342" y="0"/>
                        </a:moveTo>
                        <a:lnTo>
                          <a:pt x="342" y="2111"/>
                        </a:lnTo>
                        <a:lnTo>
                          <a:pt x="0" y="2568"/>
                        </a:lnTo>
                        <a:lnTo>
                          <a:pt x="0" y="342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00007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1" name="Freeform 884"/>
                  <p:cNvSpPr>
                    <a:spLocks/>
                  </p:cNvSpPr>
                  <p:nvPr userDrawn="1"/>
                </p:nvSpPr>
                <p:spPr bwMode="auto">
                  <a:xfrm>
                    <a:off x="5054" y="1515"/>
                    <a:ext cx="286" cy="72"/>
                  </a:xfrm>
                  <a:custGeom>
                    <a:avLst/>
                    <a:gdLst>
                      <a:gd name="T0" fmla="*/ 318 w 1140"/>
                      <a:gd name="T1" fmla="*/ 0 h 289"/>
                      <a:gd name="T2" fmla="*/ 1140 w 1140"/>
                      <a:gd name="T3" fmla="*/ 0 h 289"/>
                      <a:gd name="T4" fmla="*/ 855 w 1140"/>
                      <a:gd name="T5" fmla="*/ 289 h 289"/>
                      <a:gd name="T6" fmla="*/ 0 w 1140"/>
                      <a:gd name="T7" fmla="*/ 289 h 289"/>
                      <a:gd name="T8" fmla="*/ 318 w 1140"/>
                      <a:gd name="T9" fmla="*/ 0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40" h="289">
                        <a:moveTo>
                          <a:pt x="318" y="0"/>
                        </a:moveTo>
                        <a:lnTo>
                          <a:pt x="1140" y="0"/>
                        </a:lnTo>
                        <a:lnTo>
                          <a:pt x="855" y="289"/>
                        </a:lnTo>
                        <a:lnTo>
                          <a:pt x="0" y="289"/>
                        </a:lnTo>
                        <a:lnTo>
                          <a:pt x="318" y="0"/>
                        </a:lnTo>
                        <a:close/>
                      </a:path>
                    </a:pathLst>
                  </a:custGeom>
                  <a:solidFill>
                    <a:srgbClr val="EEFF2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2" name="Rectangle 885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054" y="1587"/>
                    <a:ext cx="215" cy="82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FFC000"/>
                      </a:gs>
                      <a:gs pos="100000">
                        <a:srgbClr val="FFFF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3" name="Rectangle 887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298" y="1771"/>
                    <a:ext cx="228" cy="643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B80004"/>
                      </a:gs>
                      <a:gs pos="100000">
                        <a:srgbClr val="FF00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64" name="Freeform 888"/>
                  <p:cNvSpPr>
                    <a:spLocks/>
                  </p:cNvSpPr>
                  <p:nvPr userDrawn="1"/>
                </p:nvSpPr>
                <p:spPr bwMode="auto">
                  <a:xfrm>
                    <a:off x="5526" y="1686"/>
                    <a:ext cx="85" cy="727"/>
                  </a:xfrm>
                  <a:custGeom>
                    <a:avLst/>
                    <a:gdLst>
                      <a:gd name="T0" fmla="*/ 342 w 342"/>
                      <a:gd name="T1" fmla="*/ 0 h 2911"/>
                      <a:gd name="T2" fmla="*/ 342 w 342"/>
                      <a:gd name="T3" fmla="*/ 2477 h 2911"/>
                      <a:gd name="T4" fmla="*/ 0 w 342"/>
                      <a:gd name="T5" fmla="*/ 2911 h 2911"/>
                      <a:gd name="T6" fmla="*/ 0 w 342"/>
                      <a:gd name="T7" fmla="*/ 334 h 2911"/>
                      <a:gd name="T8" fmla="*/ 342 w 342"/>
                      <a:gd name="T9" fmla="*/ 0 h 29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911">
                        <a:moveTo>
                          <a:pt x="342" y="0"/>
                        </a:moveTo>
                        <a:lnTo>
                          <a:pt x="342" y="2477"/>
                        </a:lnTo>
                        <a:lnTo>
                          <a:pt x="0" y="2911"/>
                        </a:lnTo>
                        <a:lnTo>
                          <a:pt x="0" y="334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C2001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  <p:sp>
              <p:nvSpPr>
                <p:cNvPr id="155" name="Vrije vorm 154"/>
                <p:cNvSpPr/>
                <p:nvPr userDrawn="1"/>
              </p:nvSpPr>
              <p:spPr>
                <a:xfrm>
                  <a:off x="11389225" y="1241176"/>
                  <a:ext cx="506025" cy="137883"/>
                </a:xfrm>
                <a:custGeom>
                  <a:avLst/>
                  <a:gdLst>
                    <a:gd name="connsiteX0" fmla="*/ 0 w 508407"/>
                    <a:gd name="connsiteY0" fmla="*/ 142646 h 146304"/>
                    <a:gd name="connsiteX1" fmla="*/ 369418 w 508407"/>
                    <a:gd name="connsiteY1" fmla="*/ 146304 h 146304"/>
                    <a:gd name="connsiteX2" fmla="*/ 508407 w 508407"/>
                    <a:gd name="connsiteY2" fmla="*/ 0 h 146304"/>
                    <a:gd name="connsiteX3" fmla="*/ 168250 w 508407"/>
                    <a:gd name="connsiteY3" fmla="*/ 0 h 146304"/>
                    <a:gd name="connsiteX4" fmla="*/ 0 w 508407"/>
                    <a:gd name="connsiteY4" fmla="*/ 142646 h 146304"/>
                    <a:gd name="connsiteX0" fmla="*/ 0 w 508407"/>
                    <a:gd name="connsiteY0" fmla="*/ 142646 h 142646"/>
                    <a:gd name="connsiteX1" fmla="*/ 376562 w 508407"/>
                    <a:gd name="connsiteY1" fmla="*/ 136779 h 142646"/>
                    <a:gd name="connsiteX2" fmla="*/ 508407 w 508407"/>
                    <a:gd name="connsiteY2" fmla="*/ 0 h 142646"/>
                    <a:gd name="connsiteX3" fmla="*/ 168250 w 508407"/>
                    <a:gd name="connsiteY3" fmla="*/ 0 h 142646"/>
                    <a:gd name="connsiteX4" fmla="*/ 0 w 508407"/>
                    <a:gd name="connsiteY4" fmla="*/ 142646 h 142646"/>
                    <a:gd name="connsiteX0" fmla="*/ 0 w 506025"/>
                    <a:gd name="connsiteY0" fmla="*/ 137883 h 137883"/>
                    <a:gd name="connsiteX1" fmla="*/ 374180 w 506025"/>
                    <a:gd name="connsiteY1" fmla="*/ 136779 h 137883"/>
                    <a:gd name="connsiteX2" fmla="*/ 506025 w 506025"/>
                    <a:gd name="connsiteY2" fmla="*/ 0 h 137883"/>
                    <a:gd name="connsiteX3" fmla="*/ 165868 w 506025"/>
                    <a:gd name="connsiteY3" fmla="*/ 0 h 137883"/>
                    <a:gd name="connsiteX4" fmla="*/ 0 w 506025"/>
                    <a:gd name="connsiteY4" fmla="*/ 137883 h 13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6025" h="137883">
                      <a:moveTo>
                        <a:pt x="0" y="137883"/>
                      </a:moveTo>
                      <a:lnTo>
                        <a:pt x="374180" y="136779"/>
                      </a:lnTo>
                      <a:lnTo>
                        <a:pt x="506025" y="0"/>
                      </a:lnTo>
                      <a:lnTo>
                        <a:pt x="165868" y="0"/>
                      </a:lnTo>
                      <a:lnTo>
                        <a:pt x="0" y="13788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99" name="Groep 98"/>
            <p:cNvGrpSpPr/>
            <p:nvPr userDrawn="1"/>
          </p:nvGrpSpPr>
          <p:grpSpPr>
            <a:xfrm>
              <a:off x="12487778" y="6003628"/>
              <a:ext cx="1980859" cy="542924"/>
              <a:chOff x="12390702" y="6054428"/>
              <a:chExt cx="1980859" cy="542924"/>
            </a:xfrm>
          </p:grpSpPr>
          <p:sp>
            <p:nvSpPr>
              <p:cNvPr id="118" name="Rechthoek 117"/>
              <p:cNvSpPr/>
              <p:nvPr userDrawn="1"/>
            </p:nvSpPr>
            <p:spPr>
              <a:xfrm>
                <a:off x="12402284" y="6054428"/>
                <a:ext cx="1969277" cy="542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119" name="Rechthoek 118"/>
              <p:cNvSpPr/>
              <p:nvPr userDrawn="1"/>
            </p:nvSpPr>
            <p:spPr>
              <a:xfrm>
                <a:off x="12662053" y="6062530"/>
                <a:ext cx="126829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Change chart type</a:t>
                </a:r>
              </a:p>
            </p:txBody>
          </p:sp>
          <p:sp>
            <p:nvSpPr>
              <p:cNvPr id="120" name="Gelijkbenige driehoek 119"/>
              <p:cNvSpPr/>
              <p:nvPr userDrawn="1"/>
            </p:nvSpPr>
            <p:spPr>
              <a:xfrm rot="5400000">
                <a:off x="14210471" y="6150144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121" name="Afgeronde rechthoek 120"/>
              <p:cNvSpPr/>
              <p:nvPr userDrawn="1"/>
            </p:nvSpPr>
            <p:spPr>
              <a:xfrm>
                <a:off x="12390702" y="6322741"/>
                <a:ext cx="1973675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Edit data</a:t>
                </a:r>
              </a:p>
            </p:txBody>
          </p:sp>
          <p:grpSp>
            <p:nvGrpSpPr>
              <p:cNvPr id="122" name="Groep 121"/>
              <p:cNvGrpSpPr/>
              <p:nvPr userDrawn="1"/>
            </p:nvGrpSpPr>
            <p:grpSpPr>
              <a:xfrm>
                <a:off x="12461788" y="6100226"/>
                <a:ext cx="204691" cy="170001"/>
                <a:chOff x="15171969" y="1587338"/>
                <a:chExt cx="755407" cy="627385"/>
              </a:xfrm>
            </p:grpSpPr>
            <p:sp>
              <p:nvSpPr>
                <p:cNvPr id="139" name="Rechthoek 962"/>
                <p:cNvSpPr/>
                <p:nvPr userDrawn="1"/>
              </p:nvSpPr>
              <p:spPr>
                <a:xfrm>
                  <a:off x="15171969" y="2008934"/>
                  <a:ext cx="755407" cy="205789"/>
                </a:xfrm>
                <a:custGeom>
                  <a:avLst/>
                  <a:gdLst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664132 w 664132"/>
                    <a:gd name="connsiteY2" fmla="*/ 27778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664132"/>
                    <a:gd name="connsiteY0" fmla="*/ 0 h 290487"/>
                    <a:gd name="connsiteX1" fmla="*/ 664132 w 664132"/>
                    <a:gd name="connsiteY1" fmla="*/ 0 h 290487"/>
                    <a:gd name="connsiteX2" fmla="*/ 333932 w 664132"/>
                    <a:gd name="connsiteY2" fmla="*/ 290487 h 290487"/>
                    <a:gd name="connsiteX3" fmla="*/ 0 w 664132"/>
                    <a:gd name="connsiteY3" fmla="*/ 277787 h 290487"/>
                    <a:gd name="connsiteX4" fmla="*/ 0 w 664132"/>
                    <a:gd name="connsiteY4" fmla="*/ 0 h 290487"/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575232 w 664132"/>
                    <a:gd name="connsiteY2" fmla="*/ 27143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708582"/>
                    <a:gd name="connsiteY0" fmla="*/ 0 h 277787"/>
                    <a:gd name="connsiteX1" fmla="*/ 708582 w 708582"/>
                    <a:gd name="connsiteY1" fmla="*/ 31750 h 277787"/>
                    <a:gd name="connsiteX2" fmla="*/ 575232 w 708582"/>
                    <a:gd name="connsiteY2" fmla="*/ 271437 h 277787"/>
                    <a:gd name="connsiteX3" fmla="*/ 0 w 708582"/>
                    <a:gd name="connsiteY3" fmla="*/ 277787 h 277787"/>
                    <a:gd name="connsiteX4" fmla="*/ 0 w 708582"/>
                    <a:gd name="connsiteY4" fmla="*/ 0 h 277787"/>
                    <a:gd name="connsiteX0" fmla="*/ 228600 w 708582"/>
                    <a:gd name="connsiteY0" fmla="*/ 6350 h 246037"/>
                    <a:gd name="connsiteX1" fmla="*/ 708582 w 708582"/>
                    <a:gd name="connsiteY1" fmla="*/ 0 h 246037"/>
                    <a:gd name="connsiteX2" fmla="*/ 575232 w 708582"/>
                    <a:gd name="connsiteY2" fmla="*/ 239687 h 246037"/>
                    <a:gd name="connsiteX3" fmla="*/ 0 w 708582"/>
                    <a:gd name="connsiteY3" fmla="*/ 246037 h 246037"/>
                    <a:gd name="connsiteX4" fmla="*/ 228600 w 708582"/>
                    <a:gd name="connsiteY4" fmla="*/ 6350 h 246037"/>
                    <a:gd name="connsiteX0" fmla="*/ 228600 w 778432"/>
                    <a:gd name="connsiteY0" fmla="*/ 0 h 239687"/>
                    <a:gd name="connsiteX1" fmla="*/ 778432 w 778432"/>
                    <a:gd name="connsiteY1" fmla="*/ 25400 h 239687"/>
                    <a:gd name="connsiteX2" fmla="*/ 575232 w 778432"/>
                    <a:gd name="connsiteY2" fmla="*/ 233337 h 239687"/>
                    <a:gd name="connsiteX3" fmla="*/ 0 w 778432"/>
                    <a:gd name="connsiteY3" fmla="*/ 239687 h 239687"/>
                    <a:gd name="connsiteX4" fmla="*/ 228600 w 778432"/>
                    <a:gd name="connsiteY4" fmla="*/ 0 h 239687"/>
                    <a:gd name="connsiteX0" fmla="*/ 228600 w 778432"/>
                    <a:gd name="connsiteY0" fmla="*/ 0 h 214287"/>
                    <a:gd name="connsiteX1" fmla="*/ 778432 w 778432"/>
                    <a:gd name="connsiteY1" fmla="*/ 0 h 214287"/>
                    <a:gd name="connsiteX2" fmla="*/ 575232 w 778432"/>
                    <a:gd name="connsiteY2" fmla="*/ 207937 h 214287"/>
                    <a:gd name="connsiteX3" fmla="*/ 0 w 778432"/>
                    <a:gd name="connsiteY3" fmla="*/ 214287 h 214287"/>
                    <a:gd name="connsiteX4" fmla="*/ 228600 w 778432"/>
                    <a:gd name="connsiteY4" fmla="*/ 0 h 214287"/>
                    <a:gd name="connsiteX0" fmla="*/ 228600 w 730724"/>
                    <a:gd name="connsiteY0" fmla="*/ 3975 h 218262"/>
                    <a:gd name="connsiteX1" fmla="*/ 730724 w 730724"/>
                    <a:gd name="connsiteY1" fmla="*/ 0 h 218262"/>
                    <a:gd name="connsiteX2" fmla="*/ 575232 w 730724"/>
                    <a:gd name="connsiteY2" fmla="*/ 211912 h 218262"/>
                    <a:gd name="connsiteX3" fmla="*/ 0 w 730724"/>
                    <a:gd name="connsiteY3" fmla="*/ 218262 h 218262"/>
                    <a:gd name="connsiteX4" fmla="*/ 228600 w 730724"/>
                    <a:gd name="connsiteY4" fmla="*/ 3975 h 218262"/>
                    <a:gd name="connsiteX0" fmla="*/ 252454 w 754578"/>
                    <a:gd name="connsiteY0" fmla="*/ 3975 h 211912"/>
                    <a:gd name="connsiteX1" fmla="*/ 754578 w 754578"/>
                    <a:gd name="connsiteY1" fmla="*/ 0 h 211912"/>
                    <a:gd name="connsiteX2" fmla="*/ 599086 w 754578"/>
                    <a:gd name="connsiteY2" fmla="*/ 211912 h 211912"/>
                    <a:gd name="connsiteX3" fmla="*/ 0 w 754578"/>
                    <a:gd name="connsiteY3" fmla="*/ 210311 h 211912"/>
                    <a:gd name="connsiteX4" fmla="*/ 252454 w 754578"/>
                    <a:gd name="connsiteY4" fmla="*/ 3975 h 211912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599086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754578"/>
                    <a:gd name="connsiteY0" fmla="*/ 0 h 223840"/>
                    <a:gd name="connsiteX1" fmla="*/ 754578 w 754578"/>
                    <a:gd name="connsiteY1" fmla="*/ 7952 h 223840"/>
                    <a:gd name="connsiteX2" fmla="*/ 654745 w 754578"/>
                    <a:gd name="connsiteY2" fmla="*/ 223840 h 223840"/>
                    <a:gd name="connsiteX3" fmla="*/ 0 w 754578"/>
                    <a:gd name="connsiteY3" fmla="*/ 218263 h 223840"/>
                    <a:gd name="connsiteX4" fmla="*/ 172941 w 754578"/>
                    <a:gd name="connsiteY4" fmla="*/ 0 h 223840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646793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818189"/>
                    <a:gd name="connsiteY0" fmla="*/ 0 h 219864"/>
                    <a:gd name="connsiteX1" fmla="*/ 818189 w 818189"/>
                    <a:gd name="connsiteY1" fmla="*/ 31806 h 219864"/>
                    <a:gd name="connsiteX2" fmla="*/ 646793 w 818189"/>
                    <a:gd name="connsiteY2" fmla="*/ 219864 h 219864"/>
                    <a:gd name="connsiteX3" fmla="*/ 0 w 818189"/>
                    <a:gd name="connsiteY3" fmla="*/ 218263 h 219864"/>
                    <a:gd name="connsiteX4" fmla="*/ 172941 w 818189"/>
                    <a:gd name="connsiteY4" fmla="*/ 0 h 219864"/>
                    <a:gd name="connsiteX0" fmla="*/ 172941 w 806262"/>
                    <a:gd name="connsiteY0" fmla="*/ 0 h 219864"/>
                    <a:gd name="connsiteX1" fmla="*/ 806262 w 806262"/>
                    <a:gd name="connsiteY1" fmla="*/ 11928 h 219864"/>
                    <a:gd name="connsiteX2" fmla="*/ 646793 w 806262"/>
                    <a:gd name="connsiteY2" fmla="*/ 219864 h 219864"/>
                    <a:gd name="connsiteX3" fmla="*/ 0 w 806262"/>
                    <a:gd name="connsiteY3" fmla="*/ 218263 h 219864"/>
                    <a:gd name="connsiteX4" fmla="*/ 172941 w 806262"/>
                    <a:gd name="connsiteY4" fmla="*/ 0 h 219864"/>
                    <a:gd name="connsiteX0" fmla="*/ 172941 w 798310"/>
                    <a:gd name="connsiteY0" fmla="*/ 0 h 219864"/>
                    <a:gd name="connsiteX1" fmla="*/ 798310 w 798310"/>
                    <a:gd name="connsiteY1" fmla="*/ 15903 h 219864"/>
                    <a:gd name="connsiteX2" fmla="*/ 646793 w 798310"/>
                    <a:gd name="connsiteY2" fmla="*/ 219864 h 219864"/>
                    <a:gd name="connsiteX3" fmla="*/ 0 w 798310"/>
                    <a:gd name="connsiteY3" fmla="*/ 218263 h 219864"/>
                    <a:gd name="connsiteX4" fmla="*/ 172941 w 798310"/>
                    <a:gd name="connsiteY4" fmla="*/ 0 h 219864"/>
                    <a:gd name="connsiteX0" fmla="*/ 172941 w 798310"/>
                    <a:gd name="connsiteY0" fmla="*/ 0 h 259620"/>
                    <a:gd name="connsiteX1" fmla="*/ 798310 w 798310"/>
                    <a:gd name="connsiteY1" fmla="*/ 15903 h 259620"/>
                    <a:gd name="connsiteX2" fmla="*/ 614988 w 798310"/>
                    <a:gd name="connsiteY2" fmla="*/ 259620 h 259620"/>
                    <a:gd name="connsiteX3" fmla="*/ 0 w 798310"/>
                    <a:gd name="connsiteY3" fmla="*/ 218263 h 259620"/>
                    <a:gd name="connsiteX4" fmla="*/ 172941 w 798310"/>
                    <a:gd name="connsiteY4" fmla="*/ 0 h 259620"/>
                    <a:gd name="connsiteX0" fmla="*/ 188843 w 814212"/>
                    <a:gd name="connsiteY0" fmla="*/ 0 h 259620"/>
                    <a:gd name="connsiteX1" fmla="*/ 814212 w 814212"/>
                    <a:gd name="connsiteY1" fmla="*/ 15903 h 259620"/>
                    <a:gd name="connsiteX2" fmla="*/ 630890 w 814212"/>
                    <a:gd name="connsiteY2" fmla="*/ 259620 h 259620"/>
                    <a:gd name="connsiteX3" fmla="*/ 0 w 814212"/>
                    <a:gd name="connsiteY3" fmla="*/ 254043 h 259620"/>
                    <a:gd name="connsiteX4" fmla="*/ 188843 w 814212"/>
                    <a:gd name="connsiteY4" fmla="*/ 0 h 259620"/>
                    <a:gd name="connsiteX0" fmla="*/ 208721 w 834090"/>
                    <a:gd name="connsiteY0" fmla="*/ 0 h 259620"/>
                    <a:gd name="connsiteX1" fmla="*/ 834090 w 834090"/>
                    <a:gd name="connsiteY1" fmla="*/ 15903 h 259620"/>
                    <a:gd name="connsiteX2" fmla="*/ 650768 w 834090"/>
                    <a:gd name="connsiteY2" fmla="*/ 259620 h 259620"/>
                    <a:gd name="connsiteX3" fmla="*/ 0 w 834090"/>
                    <a:gd name="connsiteY3" fmla="*/ 254043 h 259620"/>
                    <a:gd name="connsiteX4" fmla="*/ 208721 w 834090"/>
                    <a:gd name="connsiteY4" fmla="*/ 0 h 259620"/>
                    <a:gd name="connsiteX0" fmla="*/ 268356 w 893725"/>
                    <a:gd name="connsiteY0" fmla="*/ 0 h 259620"/>
                    <a:gd name="connsiteX1" fmla="*/ 893725 w 893725"/>
                    <a:gd name="connsiteY1" fmla="*/ 15903 h 259620"/>
                    <a:gd name="connsiteX2" fmla="*/ 710403 w 893725"/>
                    <a:gd name="connsiteY2" fmla="*/ 259620 h 259620"/>
                    <a:gd name="connsiteX3" fmla="*/ 0 w 893725"/>
                    <a:gd name="connsiteY3" fmla="*/ 254043 h 259620"/>
                    <a:gd name="connsiteX4" fmla="*/ 268356 w 893725"/>
                    <a:gd name="connsiteY4" fmla="*/ 0 h 259620"/>
                    <a:gd name="connsiteX0" fmla="*/ 260405 w 885774"/>
                    <a:gd name="connsiteY0" fmla="*/ 0 h 259620"/>
                    <a:gd name="connsiteX1" fmla="*/ 885774 w 885774"/>
                    <a:gd name="connsiteY1" fmla="*/ 15903 h 259620"/>
                    <a:gd name="connsiteX2" fmla="*/ 702452 w 885774"/>
                    <a:gd name="connsiteY2" fmla="*/ 259620 h 259620"/>
                    <a:gd name="connsiteX3" fmla="*/ 0 w 885774"/>
                    <a:gd name="connsiteY3" fmla="*/ 254043 h 259620"/>
                    <a:gd name="connsiteX4" fmla="*/ 260405 w 885774"/>
                    <a:gd name="connsiteY4" fmla="*/ 0 h 259620"/>
                    <a:gd name="connsiteX0" fmla="*/ 220648 w 885774"/>
                    <a:gd name="connsiteY0" fmla="*/ 0 h 243717"/>
                    <a:gd name="connsiteX1" fmla="*/ 885774 w 885774"/>
                    <a:gd name="connsiteY1" fmla="*/ 0 h 243717"/>
                    <a:gd name="connsiteX2" fmla="*/ 702452 w 885774"/>
                    <a:gd name="connsiteY2" fmla="*/ 243717 h 243717"/>
                    <a:gd name="connsiteX3" fmla="*/ 0 w 885774"/>
                    <a:gd name="connsiteY3" fmla="*/ 238140 h 243717"/>
                    <a:gd name="connsiteX4" fmla="*/ 220648 w 885774"/>
                    <a:gd name="connsiteY4" fmla="*/ 0 h 24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5774" h="243717">
                      <a:moveTo>
                        <a:pt x="220648" y="0"/>
                      </a:moveTo>
                      <a:lnTo>
                        <a:pt x="885774" y="0"/>
                      </a:lnTo>
                      <a:lnTo>
                        <a:pt x="702452" y="243717"/>
                      </a:lnTo>
                      <a:lnTo>
                        <a:pt x="0" y="238140"/>
                      </a:lnTo>
                      <a:lnTo>
                        <a:pt x="220648" y="0"/>
                      </a:lnTo>
                      <a:close/>
                    </a:path>
                  </a:pathLst>
                </a:custGeom>
                <a:solidFill>
                  <a:srgbClr val="FFFFFF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31750"/>
                </a:effectLst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140" name="Groep 139"/>
                <p:cNvGrpSpPr/>
                <p:nvPr userDrawn="1"/>
              </p:nvGrpSpPr>
              <p:grpSpPr>
                <a:xfrm>
                  <a:off x="15281106" y="1587338"/>
                  <a:ext cx="511775" cy="560304"/>
                  <a:chOff x="10604642" y="969717"/>
                  <a:chExt cx="1290643" cy="1427163"/>
                </a:xfrm>
              </p:grpSpPr>
              <p:grpSp>
                <p:nvGrpSpPr>
                  <p:cNvPr id="141" name="Group 879"/>
                  <p:cNvGrpSpPr>
                    <a:grpSpLocks noChangeAspect="1"/>
                  </p:cNvGrpSpPr>
                  <p:nvPr userDrawn="1"/>
                </p:nvGrpSpPr>
                <p:grpSpPr bwMode="auto">
                  <a:xfrm>
                    <a:off x="10604642" y="969717"/>
                    <a:ext cx="1290643" cy="1427163"/>
                    <a:chOff x="4798" y="1515"/>
                    <a:chExt cx="813" cy="899"/>
                  </a:xfrm>
                </p:grpSpPr>
                <p:sp>
                  <p:nvSpPr>
                    <p:cNvPr id="143" name="Freeform 886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269" y="1515"/>
                      <a:ext cx="71" cy="898"/>
                    </a:xfrm>
                    <a:custGeom>
                      <a:avLst/>
                      <a:gdLst>
                        <a:gd name="T0" fmla="*/ 282 w 282"/>
                        <a:gd name="T1" fmla="*/ 0 h 3595"/>
                        <a:gd name="T2" fmla="*/ 282 w 282"/>
                        <a:gd name="T3" fmla="*/ 3138 h 3595"/>
                        <a:gd name="T4" fmla="*/ 0 w 282"/>
                        <a:gd name="T5" fmla="*/ 3595 h 3595"/>
                        <a:gd name="T6" fmla="*/ 0 w 282"/>
                        <a:gd name="T7" fmla="*/ 285 h 3595"/>
                        <a:gd name="T8" fmla="*/ 282 w 282"/>
                        <a:gd name="T9" fmla="*/ 0 h 3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2" h="3595">
                          <a:moveTo>
                            <a:pt x="282" y="0"/>
                          </a:moveTo>
                          <a:lnTo>
                            <a:pt x="282" y="3138"/>
                          </a:lnTo>
                          <a:lnTo>
                            <a:pt x="0" y="3595"/>
                          </a:lnTo>
                          <a:lnTo>
                            <a:pt x="0" y="285"/>
                          </a:lnTo>
                          <a:lnTo>
                            <a:pt x="282" y="0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4" name="Rectangle 880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515"/>
                      <a:ext cx="813" cy="899"/>
                    </a:xfrm>
                    <a:prstGeom prst="rect">
                      <a:avLst/>
                    </a:prstGeom>
                    <a:noFill/>
                    <a:ln w="0">
                      <a:noFill/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5" name="Rectangle 881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857"/>
                      <a:ext cx="228" cy="55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2060"/>
                        </a:gs>
                        <a:gs pos="100000">
                          <a:srgbClr val="1929FF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6" name="Freeform 882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4798" y="1771"/>
                      <a:ext cx="314" cy="86"/>
                    </a:xfrm>
                    <a:custGeom>
                      <a:avLst/>
                      <a:gdLst>
                        <a:gd name="T0" fmla="*/ 411 w 1255"/>
                        <a:gd name="T1" fmla="*/ 0 h 342"/>
                        <a:gd name="T2" fmla="*/ 1255 w 1255"/>
                        <a:gd name="T3" fmla="*/ 0 h 342"/>
                        <a:gd name="T4" fmla="*/ 913 w 1255"/>
                        <a:gd name="T5" fmla="*/ 342 h 342"/>
                        <a:gd name="T6" fmla="*/ 0 w 1255"/>
                        <a:gd name="T7" fmla="*/ 342 h 342"/>
                        <a:gd name="T8" fmla="*/ 411 w 1255"/>
                        <a:gd name="T9" fmla="*/ 0 h 3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55" h="342">
                          <a:moveTo>
                            <a:pt x="411" y="0"/>
                          </a:moveTo>
                          <a:lnTo>
                            <a:pt x="1255" y="0"/>
                          </a:lnTo>
                          <a:lnTo>
                            <a:pt x="913" y="342"/>
                          </a:lnTo>
                          <a:lnTo>
                            <a:pt x="0" y="342"/>
                          </a:lnTo>
                          <a:lnTo>
                            <a:pt x="411" y="0"/>
                          </a:lnTo>
                          <a:close/>
                        </a:path>
                      </a:pathLst>
                    </a:custGeom>
                    <a:solidFill>
                      <a:srgbClr val="0039AC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7" name="Freeform 883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26" y="1771"/>
                      <a:ext cx="85" cy="642"/>
                    </a:xfrm>
                    <a:custGeom>
                      <a:avLst/>
                      <a:gdLst>
                        <a:gd name="T0" fmla="*/ 342 w 342"/>
                        <a:gd name="T1" fmla="*/ 0 h 2568"/>
                        <a:gd name="T2" fmla="*/ 342 w 342"/>
                        <a:gd name="T3" fmla="*/ 2111 h 2568"/>
                        <a:gd name="T4" fmla="*/ 0 w 342"/>
                        <a:gd name="T5" fmla="*/ 2568 h 2568"/>
                        <a:gd name="T6" fmla="*/ 0 w 342"/>
                        <a:gd name="T7" fmla="*/ 342 h 2568"/>
                        <a:gd name="T8" fmla="*/ 342 w 342"/>
                        <a:gd name="T9" fmla="*/ 0 h 25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568">
                          <a:moveTo>
                            <a:pt x="342" y="0"/>
                          </a:moveTo>
                          <a:lnTo>
                            <a:pt x="342" y="2111"/>
                          </a:lnTo>
                          <a:lnTo>
                            <a:pt x="0" y="2568"/>
                          </a:lnTo>
                          <a:lnTo>
                            <a:pt x="0" y="342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000075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8" name="Freeform 884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54" y="1515"/>
                      <a:ext cx="286" cy="72"/>
                    </a:xfrm>
                    <a:custGeom>
                      <a:avLst/>
                      <a:gdLst>
                        <a:gd name="T0" fmla="*/ 318 w 1140"/>
                        <a:gd name="T1" fmla="*/ 0 h 289"/>
                        <a:gd name="T2" fmla="*/ 1140 w 1140"/>
                        <a:gd name="T3" fmla="*/ 0 h 289"/>
                        <a:gd name="T4" fmla="*/ 855 w 1140"/>
                        <a:gd name="T5" fmla="*/ 289 h 289"/>
                        <a:gd name="T6" fmla="*/ 0 w 1140"/>
                        <a:gd name="T7" fmla="*/ 289 h 289"/>
                        <a:gd name="T8" fmla="*/ 318 w 1140"/>
                        <a:gd name="T9" fmla="*/ 0 h 2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40" h="289">
                          <a:moveTo>
                            <a:pt x="318" y="0"/>
                          </a:moveTo>
                          <a:lnTo>
                            <a:pt x="1140" y="0"/>
                          </a:lnTo>
                          <a:lnTo>
                            <a:pt x="855" y="289"/>
                          </a:lnTo>
                          <a:lnTo>
                            <a:pt x="0" y="289"/>
                          </a:lnTo>
                          <a:lnTo>
                            <a:pt x="318" y="0"/>
                          </a:lnTo>
                          <a:close/>
                        </a:path>
                      </a:pathLst>
                    </a:custGeom>
                    <a:solidFill>
                      <a:srgbClr val="EEFF26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49" name="Rectangle 885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054" y="1587"/>
                      <a:ext cx="215" cy="82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50" name="Rectangle 887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298" y="1771"/>
                      <a:ext cx="228" cy="64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B80004"/>
                        </a:gs>
                        <a:gs pos="100000">
                          <a:srgbClr val="FF00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151" name="Freeform 888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526" y="1686"/>
                      <a:ext cx="85" cy="727"/>
                    </a:xfrm>
                    <a:custGeom>
                      <a:avLst/>
                      <a:gdLst>
                        <a:gd name="T0" fmla="*/ 342 w 342"/>
                        <a:gd name="T1" fmla="*/ 0 h 2911"/>
                        <a:gd name="T2" fmla="*/ 342 w 342"/>
                        <a:gd name="T3" fmla="*/ 2477 h 2911"/>
                        <a:gd name="T4" fmla="*/ 0 w 342"/>
                        <a:gd name="T5" fmla="*/ 2911 h 2911"/>
                        <a:gd name="T6" fmla="*/ 0 w 342"/>
                        <a:gd name="T7" fmla="*/ 334 h 2911"/>
                        <a:gd name="T8" fmla="*/ 342 w 342"/>
                        <a:gd name="T9" fmla="*/ 0 h 29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911">
                          <a:moveTo>
                            <a:pt x="342" y="0"/>
                          </a:moveTo>
                          <a:lnTo>
                            <a:pt x="342" y="2477"/>
                          </a:lnTo>
                          <a:lnTo>
                            <a:pt x="0" y="2911"/>
                          </a:lnTo>
                          <a:lnTo>
                            <a:pt x="0" y="334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C2001B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42" name="Vrije vorm 141"/>
                  <p:cNvSpPr/>
                  <p:nvPr userDrawn="1"/>
                </p:nvSpPr>
                <p:spPr>
                  <a:xfrm>
                    <a:off x="11389225" y="1241176"/>
                    <a:ext cx="506025" cy="137883"/>
                  </a:xfrm>
                  <a:custGeom>
                    <a:avLst/>
                    <a:gdLst>
                      <a:gd name="connsiteX0" fmla="*/ 0 w 508407"/>
                      <a:gd name="connsiteY0" fmla="*/ 142646 h 146304"/>
                      <a:gd name="connsiteX1" fmla="*/ 369418 w 508407"/>
                      <a:gd name="connsiteY1" fmla="*/ 146304 h 146304"/>
                      <a:gd name="connsiteX2" fmla="*/ 508407 w 508407"/>
                      <a:gd name="connsiteY2" fmla="*/ 0 h 146304"/>
                      <a:gd name="connsiteX3" fmla="*/ 168250 w 508407"/>
                      <a:gd name="connsiteY3" fmla="*/ 0 h 146304"/>
                      <a:gd name="connsiteX4" fmla="*/ 0 w 508407"/>
                      <a:gd name="connsiteY4" fmla="*/ 142646 h 146304"/>
                      <a:gd name="connsiteX0" fmla="*/ 0 w 508407"/>
                      <a:gd name="connsiteY0" fmla="*/ 142646 h 142646"/>
                      <a:gd name="connsiteX1" fmla="*/ 376562 w 508407"/>
                      <a:gd name="connsiteY1" fmla="*/ 136779 h 142646"/>
                      <a:gd name="connsiteX2" fmla="*/ 508407 w 508407"/>
                      <a:gd name="connsiteY2" fmla="*/ 0 h 142646"/>
                      <a:gd name="connsiteX3" fmla="*/ 168250 w 508407"/>
                      <a:gd name="connsiteY3" fmla="*/ 0 h 142646"/>
                      <a:gd name="connsiteX4" fmla="*/ 0 w 508407"/>
                      <a:gd name="connsiteY4" fmla="*/ 142646 h 142646"/>
                      <a:gd name="connsiteX0" fmla="*/ 0 w 506025"/>
                      <a:gd name="connsiteY0" fmla="*/ 137883 h 137883"/>
                      <a:gd name="connsiteX1" fmla="*/ 374180 w 506025"/>
                      <a:gd name="connsiteY1" fmla="*/ 136779 h 137883"/>
                      <a:gd name="connsiteX2" fmla="*/ 506025 w 506025"/>
                      <a:gd name="connsiteY2" fmla="*/ 0 h 137883"/>
                      <a:gd name="connsiteX3" fmla="*/ 165868 w 506025"/>
                      <a:gd name="connsiteY3" fmla="*/ 0 h 137883"/>
                      <a:gd name="connsiteX4" fmla="*/ 0 w 506025"/>
                      <a:gd name="connsiteY4" fmla="*/ 137883 h 137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6025" h="137883">
                        <a:moveTo>
                          <a:pt x="0" y="137883"/>
                        </a:moveTo>
                        <a:lnTo>
                          <a:pt x="374180" y="136779"/>
                        </a:lnTo>
                        <a:lnTo>
                          <a:pt x="506025" y="0"/>
                        </a:lnTo>
                        <a:lnTo>
                          <a:pt x="165868" y="0"/>
                        </a:lnTo>
                        <a:lnTo>
                          <a:pt x="0" y="13788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sz="1600" kern="0">
                      <a:solidFill>
                        <a:srgbClr val="FFFFFF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123" name="Groep 122"/>
              <p:cNvGrpSpPr/>
              <p:nvPr userDrawn="1"/>
            </p:nvGrpSpPr>
            <p:grpSpPr>
              <a:xfrm>
                <a:off x="12468521" y="6356844"/>
                <a:ext cx="133446" cy="114786"/>
                <a:chOff x="14587469" y="6356844"/>
                <a:chExt cx="133446" cy="114786"/>
              </a:xfrm>
            </p:grpSpPr>
            <p:sp>
              <p:nvSpPr>
                <p:cNvPr id="129" name="Rectangle 6"/>
                <p:cNvSpPr>
                  <a:spLocks noChangeArrowheads="1"/>
                </p:cNvSpPr>
                <p:nvPr userDrawn="1"/>
              </p:nvSpPr>
              <p:spPr bwMode="auto">
                <a:xfrm>
                  <a:off x="14588703" y="6379233"/>
                  <a:ext cx="130780" cy="91699"/>
                </a:xfrm>
                <a:prstGeom prst="rect">
                  <a:avLst/>
                </a:prstGeom>
                <a:solidFill>
                  <a:srgbClr val="F2FAFF"/>
                </a:solidFill>
                <a:ln w="0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30" name="Rectangle 15"/>
                <p:cNvSpPr>
                  <a:spLocks noChangeArrowheads="1"/>
                </p:cNvSpPr>
                <p:nvPr userDrawn="1"/>
              </p:nvSpPr>
              <p:spPr bwMode="auto">
                <a:xfrm>
                  <a:off x="14587469" y="6423761"/>
                  <a:ext cx="131076" cy="1446"/>
                </a:xfrm>
                <a:prstGeom prst="rect">
                  <a:avLst/>
                </a:prstGeom>
                <a:gradFill flip="none" rotWithShape="1">
                  <a:gsLst>
                    <a:gs pos="20000">
                      <a:srgbClr val="0039AC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31" name="Freeform 14"/>
                <p:cNvSpPr>
                  <a:spLocks noEditPoints="1"/>
                </p:cNvSpPr>
                <p:nvPr userDrawn="1"/>
              </p:nvSpPr>
              <p:spPr bwMode="auto">
                <a:xfrm>
                  <a:off x="14588901" y="6356844"/>
                  <a:ext cx="132014" cy="114786"/>
                </a:xfrm>
                <a:custGeom>
                  <a:avLst/>
                  <a:gdLst>
                    <a:gd name="T0" fmla="*/ 48 w 5347"/>
                    <a:gd name="T1" fmla="*/ 48 h 4605"/>
                    <a:gd name="T2" fmla="*/ 48 w 5347"/>
                    <a:gd name="T3" fmla="*/ 4557 h 4605"/>
                    <a:gd name="T4" fmla="*/ 5299 w 5347"/>
                    <a:gd name="T5" fmla="*/ 4557 h 4605"/>
                    <a:gd name="T6" fmla="*/ 5299 w 5347"/>
                    <a:gd name="T7" fmla="*/ 48 h 4605"/>
                    <a:gd name="T8" fmla="*/ 48 w 5347"/>
                    <a:gd name="T9" fmla="*/ 48 h 4605"/>
                    <a:gd name="T10" fmla="*/ 0 w 5347"/>
                    <a:gd name="T11" fmla="*/ 0 h 4605"/>
                    <a:gd name="T12" fmla="*/ 5347 w 5347"/>
                    <a:gd name="T13" fmla="*/ 0 h 4605"/>
                    <a:gd name="T14" fmla="*/ 5347 w 5347"/>
                    <a:gd name="T15" fmla="*/ 4605 h 4605"/>
                    <a:gd name="T16" fmla="*/ 0 w 5347"/>
                    <a:gd name="T17" fmla="*/ 4605 h 4605"/>
                    <a:gd name="T18" fmla="*/ 0 w 5347"/>
                    <a:gd name="T19" fmla="*/ 0 h 4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47" h="4605">
                      <a:moveTo>
                        <a:pt x="48" y="48"/>
                      </a:moveTo>
                      <a:lnTo>
                        <a:pt x="48" y="4557"/>
                      </a:lnTo>
                      <a:lnTo>
                        <a:pt x="5299" y="4557"/>
                      </a:lnTo>
                      <a:lnTo>
                        <a:pt x="5299" y="48"/>
                      </a:lnTo>
                      <a:lnTo>
                        <a:pt x="48" y="48"/>
                      </a:lnTo>
                      <a:close/>
                      <a:moveTo>
                        <a:pt x="0" y="0"/>
                      </a:moveTo>
                      <a:lnTo>
                        <a:pt x="5347" y="0"/>
                      </a:lnTo>
                      <a:lnTo>
                        <a:pt x="5347" y="4605"/>
                      </a:lnTo>
                      <a:lnTo>
                        <a:pt x="0" y="46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E5D88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132" name="Rechte verbindingslijn 131"/>
                <p:cNvCxnSpPr/>
                <p:nvPr userDrawn="1"/>
              </p:nvCxnSpPr>
              <p:spPr>
                <a:xfrm flipH="1">
                  <a:off x="14654334" y="6382168"/>
                  <a:ext cx="162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Rechte verbindingslijn 132"/>
                <p:cNvCxnSpPr/>
                <p:nvPr userDrawn="1"/>
              </p:nvCxnSpPr>
              <p:spPr>
                <a:xfrm>
                  <a:off x="14689188" y="6382168"/>
                  <a:ext cx="0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Rechte verbindingslijn 133"/>
                <p:cNvCxnSpPr/>
                <p:nvPr userDrawn="1"/>
              </p:nvCxnSpPr>
              <p:spPr>
                <a:xfrm>
                  <a:off x="14619892" y="6382040"/>
                  <a:ext cx="0" cy="8577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Rechte verbindingslijn 134"/>
                <p:cNvCxnSpPr/>
                <p:nvPr userDrawn="1"/>
              </p:nvCxnSpPr>
              <p:spPr>
                <a:xfrm flipH="1">
                  <a:off x="14593115" y="6400164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Rechte verbindingslijn 135"/>
                <p:cNvCxnSpPr/>
                <p:nvPr userDrawn="1"/>
              </p:nvCxnSpPr>
              <p:spPr>
                <a:xfrm flipH="1">
                  <a:off x="14593115" y="6423860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Rechte verbindingslijn 136"/>
                <p:cNvCxnSpPr/>
                <p:nvPr userDrawn="1"/>
              </p:nvCxnSpPr>
              <p:spPr>
                <a:xfrm flipH="1">
                  <a:off x="14593115" y="6447556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Rectangle 13"/>
                <p:cNvSpPr>
                  <a:spLocks noChangeArrowheads="1"/>
                </p:cNvSpPr>
                <p:nvPr userDrawn="1"/>
              </p:nvSpPr>
              <p:spPr bwMode="auto">
                <a:xfrm>
                  <a:off x="14590283" y="6359138"/>
                  <a:ext cx="128657" cy="1934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1929FF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124" name="Groep 123"/>
              <p:cNvGrpSpPr/>
              <p:nvPr userDrawn="1"/>
            </p:nvGrpSpPr>
            <p:grpSpPr>
              <a:xfrm>
                <a:off x="12529899" y="6421402"/>
                <a:ext cx="97399" cy="97399"/>
                <a:chOff x="14546483" y="5323041"/>
                <a:chExt cx="242460" cy="242460"/>
              </a:xfrm>
            </p:grpSpPr>
            <p:sp>
              <p:nvSpPr>
                <p:cNvPr id="125" name="Rechthoek 124"/>
                <p:cNvSpPr/>
                <p:nvPr userDrawn="1"/>
              </p:nvSpPr>
              <p:spPr>
                <a:xfrm>
                  <a:off x="14546483" y="5323041"/>
                  <a:ext cx="242460" cy="24246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0A4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126" name="Groep 125"/>
                <p:cNvGrpSpPr/>
                <p:nvPr userDrawn="1"/>
              </p:nvGrpSpPr>
              <p:grpSpPr>
                <a:xfrm>
                  <a:off x="14568035" y="5357790"/>
                  <a:ext cx="199836" cy="175225"/>
                  <a:chOff x="14559757" y="5349611"/>
                  <a:chExt cx="216392" cy="191641"/>
                </a:xfrm>
              </p:grpSpPr>
              <p:sp>
                <p:nvSpPr>
                  <p:cNvPr id="127" name="Parallellogram 126"/>
                  <p:cNvSpPr/>
                  <p:nvPr userDrawn="1"/>
                </p:nvSpPr>
                <p:spPr>
                  <a:xfrm>
                    <a:off x="14559757" y="5369222"/>
                    <a:ext cx="214316" cy="147762"/>
                  </a:xfrm>
                  <a:prstGeom prst="parallelogram">
                    <a:avLst>
                      <a:gd name="adj" fmla="val 93909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128" name="Parallellogram 127"/>
                  <p:cNvSpPr/>
                  <p:nvPr userDrawn="1"/>
                </p:nvSpPr>
                <p:spPr>
                  <a:xfrm flipH="1">
                    <a:off x="14561833" y="5349611"/>
                    <a:ext cx="214316" cy="191641"/>
                  </a:xfrm>
                  <a:prstGeom prst="parallelogram">
                    <a:avLst>
                      <a:gd name="adj" fmla="val 68946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sp>
          <p:nvSpPr>
            <p:cNvPr id="100" name="Rechthoek 99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CHART</a:t>
              </a:r>
            </a:p>
          </p:txBody>
        </p:sp>
        <p:sp>
          <p:nvSpPr>
            <p:cNvPr id="101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 chart</a:t>
              </a:r>
            </a:p>
          </p:txBody>
        </p:sp>
        <p:sp>
          <p:nvSpPr>
            <p:cNvPr id="102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graph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3" name="Ovaal 102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104" name="Ovaal 103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105" name="Rechte verbindingslijn 104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06" name="Rechte verbindingslijn 105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107" name="Rechte verbindingslijn 106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sp>
          <p:nvSpPr>
            <p:cNvPr id="108" name="Tekstvak 33"/>
            <p:cNvSpPr txBox="1"/>
            <p:nvPr userDrawn="1"/>
          </p:nvSpPr>
          <p:spPr>
            <a:xfrm>
              <a:off x="12479311" y="5259838"/>
              <a:ext cx="2588841" cy="447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chart,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‘Edit data’</a:t>
              </a:r>
            </a:p>
          </p:txBody>
        </p:sp>
        <p:cxnSp>
          <p:nvCxnSpPr>
            <p:cNvPr id="109" name="Rechte verbindingslijn 108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110" name="Groep 109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114" name="Afgeronde rechthoek 113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5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116" name="Rechte verbindingslijn 115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Gelijkbenige driehoek 116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1" name="Rechthoek 110"/>
            <p:cNvSpPr/>
            <p:nvPr userDrawn="1"/>
          </p:nvSpPr>
          <p:spPr>
            <a:xfrm>
              <a:off x="12483705" y="4856599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EDIT CHART</a:t>
              </a:r>
            </a:p>
          </p:txBody>
        </p:sp>
        <p:cxnSp>
          <p:nvCxnSpPr>
            <p:cNvPr id="112" name="Rechte verbindingslijn 111"/>
            <p:cNvCxnSpPr/>
            <p:nvPr userDrawn="1"/>
          </p:nvCxnSpPr>
          <p:spPr>
            <a:xfrm>
              <a:off x="12487778" y="5145063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113" name="Picture 3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4186" y="6395104"/>
              <a:ext cx="158644" cy="2564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6" name="Afbeelding 16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167" name="Rechte verbindingslijn 166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9615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&amp; Chart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2DFF-0208-4506-A375-8DCEF45CA7AE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6" name="Tijdelijke aanduiding voor grafiek 15"/>
          <p:cNvSpPr>
            <a:spLocks noGrp="1"/>
          </p:cNvSpPr>
          <p:nvPr>
            <p:ph type="chart" sz="quarter" idx="13" hasCustomPrompt="1"/>
          </p:nvPr>
        </p:nvSpPr>
        <p:spPr>
          <a:xfrm>
            <a:off x="6272464" y="2105526"/>
            <a:ext cx="5252400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21" name="Tijdelijke aanduiding voor verticale tekst 2"/>
          <p:cNvSpPr>
            <a:spLocks noGrp="1"/>
          </p:cNvSpPr>
          <p:nvPr>
            <p:ph type="body" orient="vert" idx="24" hasCustomPrompt="1"/>
          </p:nvPr>
        </p:nvSpPr>
        <p:spPr>
          <a:xfrm>
            <a:off x="6272464" y="1529508"/>
            <a:ext cx="5252787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sp>
        <p:nvSpPr>
          <p:cNvPr id="22" name="Tijdelijke aanduiding voor grafiek 15"/>
          <p:cNvSpPr>
            <a:spLocks noGrp="1"/>
          </p:cNvSpPr>
          <p:nvPr>
            <p:ph type="chart" sz="quarter" idx="25" hasCustomPrompt="1"/>
          </p:nvPr>
        </p:nvSpPr>
        <p:spPr>
          <a:xfrm>
            <a:off x="666750" y="2105526"/>
            <a:ext cx="5252400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23" name="Tijdelijke aanduiding voor verticale tekst 2"/>
          <p:cNvSpPr>
            <a:spLocks noGrp="1"/>
          </p:cNvSpPr>
          <p:nvPr>
            <p:ph type="body" orient="vert" idx="26" hasCustomPrompt="1"/>
          </p:nvPr>
        </p:nvSpPr>
        <p:spPr>
          <a:xfrm>
            <a:off x="666750" y="1529508"/>
            <a:ext cx="5252787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sp>
        <p:nvSpPr>
          <p:cNvPr id="24" name="Tijdelijke aanduiding voor tekst 18"/>
          <p:cNvSpPr>
            <a:spLocks noGrp="1"/>
          </p:cNvSpPr>
          <p:nvPr>
            <p:ph type="body" sz="quarter" idx="27" hasCustomPrompt="1"/>
          </p:nvPr>
        </p:nvSpPr>
        <p:spPr>
          <a:xfrm rot="5400000">
            <a:off x="3764807" y="3851508"/>
            <a:ext cx="4662000" cy="18000"/>
          </a:xfrm>
          <a:solidFill>
            <a:schemeClr val="accent3"/>
          </a:solidFill>
        </p:spPr>
        <p:txBody>
          <a:bodyPr lIns="0" tIns="252000" anchor="ctr">
            <a:noAutofit/>
          </a:bodyPr>
          <a:lstStyle>
            <a:lvl1pPr marL="0" indent="0" algn="ctr">
              <a:buNone/>
              <a:defRPr sz="7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Line (please do not delete this)</a:t>
            </a:r>
          </a:p>
        </p:txBody>
      </p:sp>
      <p:grpSp>
        <p:nvGrpSpPr>
          <p:cNvPr id="13" name="Instruction Chart &amp; Edit"/>
          <p:cNvGrpSpPr/>
          <p:nvPr userDrawn="1"/>
        </p:nvGrpSpPr>
        <p:grpSpPr>
          <a:xfrm>
            <a:off x="12336914" y="-5444"/>
            <a:ext cx="2697278" cy="6868888"/>
            <a:chOff x="12382788" y="-5444"/>
            <a:chExt cx="2697278" cy="6868888"/>
          </a:xfrm>
        </p:grpSpPr>
        <p:grpSp>
          <p:nvGrpSpPr>
            <p:cNvPr id="14" name="Groep 13"/>
            <p:cNvGrpSpPr/>
            <p:nvPr userDrawn="1"/>
          </p:nvGrpSpPr>
          <p:grpSpPr>
            <a:xfrm>
              <a:off x="12382788" y="1480224"/>
              <a:ext cx="689983" cy="573048"/>
              <a:chOff x="15171969" y="1587338"/>
              <a:chExt cx="755407" cy="627385"/>
            </a:xfrm>
          </p:grpSpPr>
          <p:sp>
            <p:nvSpPr>
              <p:cNvPr id="76" name="Rechthoek 962"/>
              <p:cNvSpPr/>
              <p:nvPr userDrawn="1"/>
            </p:nvSpPr>
            <p:spPr>
              <a:xfrm>
                <a:off x="15171969" y="2008934"/>
                <a:ext cx="755407" cy="205789"/>
              </a:xfrm>
              <a:custGeom>
                <a:avLst/>
                <a:gdLst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664132 w 664132"/>
                  <a:gd name="connsiteY2" fmla="*/ 27778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664132"/>
                  <a:gd name="connsiteY0" fmla="*/ 0 h 290487"/>
                  <a:gd name="connsiteX1" fmla="*/ 664132 w 664132"/>
                  <a:gd name="connsiteY1" fmla="*/ 0 h 290487"/>
                  <a:gd name="connsiteX2" fmla="*/ 333932 w 664132"/>
                  <a:gd name="connsiteY2" fmla="*/ 290487 h 290487"/>
                  <a:gd name="connsiteX3" fmla="*/ 0 w 664132"/>
                  <a:gd name="connsiteY3" fmla="*/ 277787 h 290487"/>
                  <a:gd name="connsiteX4" fmla="*/ 0 w 664132"/>
                  <a:gd name="connsiteY4" fmla="*/ 0 h 290487"/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575232 w 664132"/>
                  <a:gd name="connsiteY2" fmla="*/ 27143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708582"/>
                  <a:gd name="connsiteY0" fmla="*/ 0 h 277787"/>
                  <a:gd name="connsiteX1" fmla="*/ 708582 w 708582"/>
                  <a:gd name="connsiteY1" fmla="*/ 31750 h 277787"/>
                  <a:gd name="connsiteX2" fmla="*/ 575232 w 708582"/>
                  <a:gd name="connsiteY2" fmla="*/ 271437 h 277787"/>
                  <a:gd name="connsiteX3" fmla="*/ 0 w 708582"/>
                  <a:gd name="connsiteY3" fmla="*/ 277787 h 277787"/>
                  <a:gd name="connsiteX4" fmla="*/ 0 w 708582"/>
                  <a:gd name="connsiteY4" fmla="*/ 0 h 277787"/>
                  <a:gd name="connsiteX0" fmla="*/ 228600 w 708582"/>
                  <a:gd name="connsiteY0" fmla="*/ 6350 h 246037"/>
                  <a:gd name="connsiteX1" fmla="*/ 708582 w 708582"/>
                  <a:gd name="connsiteY1" fmla="*/ 0 h 246037"/>
                  <a:gd name="connsiteX2" fmla="*/ 575232 w 708582"/>
                  <a:gd name="connsiteY2" fmla="*/ 239687 h 246037"/>
                  <a:gd name="connsiteX3" fmla="*/ 0 w 708582"/>
                  <a:gd name="connsiteY3" fmla="*/ 246037 h 246037"/>
                  <a:gd name="connsiteX4" fmla="*/ 228600 w 708582"/>
                  <a:gd name="connsiteY4" fmla="*/ 6350 h 246037"/>
                  <a:gd name="connsiteX0" fmla="*/ 228600 w 778432"/>
                  <a:gd name="connsiteY0" fmla="*/ 0 h 239687"/>
                  <a:gd name="connsiteX1" fmla="*/ 778432 w 778432"/>
                  <a:gd name="connsiteY1" fmla="*/ 25400 h 239687"/>
                  <a:gd name="connsiteX2" fmla="*/ 575232 w 778432"/>
                  <a:gd name="connsiteY2" fmla="*/ 233337 h 239687"/>
                  <a:gd name="connsiteX3" fmla="*/ 0 w 778432"/>
                  <a:gd name="connsiteY3" fmla="*/ 239687 h 239687"/>
                  <a:gd name="connsiteX4" fmla="*/ 228600 w 778432"/>
                  <a:gd name="connsiteY4" fmla="*/ 0 h 239687"/>
                  <a:gd name="connsiteX0" fmla="*/ 228600 w 778432"/>
                  <a:gd name="connsiteY0" fmla="*/ 0 h 214287"/>
                  <a:gd name="connsiteX1" fmla="*/ 778432 w 778432"/>
                  <a:gd name="connsiteY1" fmla="*/ 0 h 214287"/>
                  <a:gd name="connsiteX2" fmla="*/ 575232 w 778432"/>
                  <a:gd name="connsiteY2" fmla="*/ 207937 h 214287"/>
                  <a:gd name="connsiteX3" fmla="*/ 0 w 778432"/>
                  <a:gd name="connsiteY3" fmla="*/ 214287 h 214287"/>
                  <a:gd name="connsiteX4" fmla="*/ 228600 w 778432"/>
                  <a:gd name="connsiteY4" fmla="*/ 0 h 214287"/>
                  <a:gd name="connsiteX0" fmla="*/ 228600 w 730724"/>
                  <a:gd name="connsiteY0" fmla="*/ 3975 h 218262"/>
                  <a:gd name="connsiteX1" fmla="*/ 730724 w 730724"/>
                  <a:gd name="connsiteY1" fmla="*/ 0 h 218262"/>
                  <a:gd name="connsiteX2" fmla="*/ 575232 w 730724"/>
                  <a:gd name="connsiteY2" fmla="*/ 211912 h 218262"/>
                  <a:gd name="connsiteX3" fmla="*/ 0 w 730724"/>
                  <a:gd name="connsiteY3" fmla="*/ 218262 h 218262"/>
                  <a:gd name="connsiteX4" fmla="*/ 228600 w 730724"/>
                  <a:gd name="connsiteY4" fmla="*/ 3975 h 218262"/>
                  <a:gd name="connsiteX0" fmla="*/ 252454 w 754578"/>
                  <a:gd name="connsiteY0" fmla="*/ 3975 h 211912"/>
                  <a:gd name="connsiteX1" fmla="*/ 754578 w 754578"/>
                  <a:gd name="connsiteY1" fmla="*/ 0 h 211912"/>
                  <a:gd name="connsiteX2" fmla="*/ 599086 w 754578"/>
                  <a:gd name="connsiteY2" fmla="*/ 211912 h 211912"/>
                  <a:gd name="connsiteX3" fmla="*/ 0 w 754578"/>
                  <a:gd name="connsiteY3" fmla="*/ 210311 h 211912"/>
                  <a:gd name="connsiteX4" fmla="*/ 252454 w 754578"/>
                  <a:gd name="connsiteY4" fmla="*/ 3975 h 211912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599086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754578"/>
                  <a:gd name="connsiteY0" fmla="*/ 0 h 223840"/>
                  <a:gd name="connsiteX1" fmla="*/ 754578 w 754578"/>
                  <a:gd name="connsiteY1" fmla="*/ 7952 h 223840"/>
                  <a:gd name="connsiteX2" fmla="*/ 654745 w 754578"/>
                  <a:gd name="connsiteY2" fmla="*/ 223840 h 223840"/>
                  <a:gd name="connsiteX3" fmla="*/ 0 w 754578"/>
                  <a:gd name="connsiteY3" fmla="*/ 218263 h 223840"/>
                  <a:gd name="connsiteX4" fmla="*/ 172941 w 754578"/>
                  <a:gd name="connsiteY4" fmla="*/ 0 h 223840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646793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818189"/>
                  <a:gd name="connsiteY0" fmla="*/ 0 h 219864"/>
                  <a:gd name="connsiteX1" fmla="*/ 818189 w 818189"/>
                  <a:gd name="connsiteY1" fmla="*/ 31806 h 219864"/>
                  <a:gd name="connsiteX2" fmla="*/ 646793 w 818189"/>
                  <a:gd name="connsiteY2" fmla="*/ 219864 h 219864"/>
                  <a:gd name="connsiteX3" fmla="*/ 0 w 818189"/>
                  <a:gd name="connsiteY3" fmla="*/ 218263 h 219864"/>
                  <a:gd name="connsiteX4" fmla="*/ 172941 w 818189"/>
                  <a:gd name="connsiteY4" fmla="*/ 0 h 219864"/>
                  <a:gd name="connsiteX0" fmla="*/ 172941 w 806262"/>
                  <a:gd name="connsiteY0" fmla="*/ 0 h 219864"/>
                  <a:gd name="connsiteX1" fmla="*/ 806262 w 806262"/>
                  <a:gd name="connsiteY1" fmla="*/ 11928 h 219864"/>
                  <a:gd name="connsiteX2" fmla="*/ 646793 w 806262"/>
                  <a:gd name="connsiteY2" fmla="*/ 219864 h 219864"/>
                  <a:gd name="connsiteX3" fmla="*/ 0 w 806262"/>
                  <a:gd name="connsiteY3" fmla="*/ 218263 h 219864"/>
                  <a:gd name="connsiteX4" fmla="*/ 172941 w 806262"/>
                  <a:gd name="connsiteY4" fmla="*/ 0 h 219864"/>
                  <a:gd name="connsiteX0" fmla="*/ 172941 w 798310"/>
                  <a:gd name="connsiteY0" fmla="*/ 0 h 219864"/>
                  <a:gd name="connsiteX1" fmla="*/ 798310 w 798310"/>
                  <a:gd name="connsiteY1" fmla="*/ 15903 h 219864"/>
                  <a:gd name="connsiteX2" fmla="*/ 646793 w 798310"/>
                  <a:gd name="connsiteY2" fmla="*/ 219864 h 219864"/>
                  <a:gd name="connsiteX3" fmla="*/ 0 w 798310"/>
                  <a:gd name="connsiteY3" fmla="*/ 218263 h 219864"/>
                  <a:gd name="connsiteX4" fmla="*/ 172941 w 798310"/>
                  <a:gd name="connsiteY4" fmla="*/ 0 h 219864"/>
                  <a:gd name="connsiteX0" fmla="*/ 172941 w 798310"/>
                  <a:gd name="connsiteY0" fmla="*/ 0 h 259620"/>
                  <a:gd name="connsiteX1" fmla="*/ 798310 w 798310"/>
                  <a:gd name="connsiteY1" fmla="*/ 15903 h 259620"/>
                  <a:gd name="connsiteX2" fmla="*/ 614988 w 798310"/>
                  <a:gd name="connsiteY2" fmla="*/ 259620 h 259620"/>
                  <a:gd name="connsiteX3" fmla="*/ 0 w 798310"/>
                  <a:gd name="connsiteY3" fmla="*/ 218263 h 259620"/>
                  <a:gd name="connsiteX4" fmla="*/ 172941 w 798310"/>
                  <a:gd name="connsiteY4" fmla="*/ 0 h 259620"/>
                  <a:gd name="connsiteX0" fmla="*/ 188843 w 814212"/>
                  <a:gd name="connsiteY0" fmla="*/ 0 h 259620"/>
                  <a:gd name="connsiteX1" fmla="*/ 814212 w 814212"/>
                  <a:gd name="connsiteY1" fmla="*/ 15903 h 259620"/>
                  <a:gd name="connsiteX2" fmla="*/ 630890 w 814212"/>
                  <a:gd name="connsiteY2" fmla="*/ 259620 h 259620"/>
                  <a:gd name="connsiteX3" fmla="*/ 0 w 814212"/>
                  <a:gd name="connsiteY3" fmla="*/ 254043 h 259620"/>
                  <a:gd name="connsiteX4" fmla="*/ 188843 w 814212"/>
                  <a:gd name="connsiteY4" fmla="*/ 0 h 259620"/>
                  <a:gd name="connsiteX0" fmla="*/ 208721 w 834090"/>
                  <a:gd name="connsiteY0" fmla="*/ 0 h 259620"/>
                  <a:gd name="connsiteX1" fmla="*/ 834090 w 834090"/>
                  <a:gd name="connsiteY1" fmla="*/ 15903 h 259620"/>
                  <a:gd name="connsiteX2" fmla="*/ 650768 w 834090"/>
                  <a:gd name="connsiteY2" fmla="*/ 259620 h 259620"/>
                  <a:gd name="connsiteX3" fmla="*/ 0 w 834090"/>
                  <a:gd name="connsiteY3" fmla="*/ 254043 h 259620"/>
                  <a:gd name="connsiteX4" fmla="*/ 208721 w 834090"/>
                  <a:gd name="connsiteY4" fmla="*/ 0 h 259620"/>
                  <a:gd name="connsiteX0" fmla="*/ 268356 w 893725"/>
                  <a:gd name="connsiteY0" fmla="*/ 0 h 259620"/>
                  <a:gd name="connsiteX1" fmla="*/ 893725 w 893725"/>
                  <a:gd name="connsiteY1" fmla="*/ 15903 h 259620"/>
                  <a:gd name="connsiteX2" fmla="*/ 710403 w 893725"/>
                  <a:gd name="connsiteY2" fmla="*/ 259620 h 259620"/>
                  <a:gd name="connsiteX3" fmla="*/ 0 w 893725"/>
                  <a:gd name="connsiteY3" fmla="*/ 254043 h 259620"/>
                  <a:gd name="connsiteX4" fmla="*/ 268356 w 893725"/>
                  <a:gd name="connsiteY4" fmla="*/ 0 h 259620"/>
                  <a:gd name="connsiteX0" fmla="*/ 260405 w 885774"/>
                  <a:gd name="connsiteY0" fmla="*/ 0 h 259620"/>
                  <a:gd name="connsiteX1" fmla="*/ 885774 w 885774"/>
                  <a:gd name="connsiteY1" fmla="*/ 15903 h 259620"/>
                  <a:gd name="connsiteX2" fmla="*/ 702452 w 885774"/>
                  <a:gd name="connsiteY2" fmla="*/ 259620 h 259620"/>
                  <a:gd name="connsiteX3" fmla="*/ 0 w 885774"/>
                  <a:gd name="connsiteY3" fmla="*/ 254043 h 259620"/>
                  <a:gd name="connsiteX4" fmla="*/ 260405 w 885774"/>
                  <a:gd name="connsiteY4" fmla="*/ 0 h 259620"/>
                  <a:gd name="connsiteX0" fmla="*/ 220648 w 885774"/>
                  <a:gd name="connsiteY0" fmla="*/ 0 h 243717"/>
                  <a:gd name="connsiteX1" fmla="*/ 885774 w 885774"/>
                  <a:gd name="connsiteY1" fmla="*/ 0 h 243717"/>
                  <a:gd name="connsiteX2" fmla="*/ 702452 w 885774"/>
                  <a:gd name="connsiteY2" fmla="*/ 243717 h 243717"/>
                  <a:gd name="connsiteX3" fmla="*/ 0 w 885774"/>
                  <a:gd name="connsiteY3" fmla="*/ 238140 h 243717"/>
                  <a:gd name="connsiteX4" fmla="*/ 220648 w 885774"/>
                  <a:gd name="connsiteY4" fmla="*/ 0 h 24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774" h="243717">
                    <a:moveTo>
                      <a:pt x="220648" y="0"/>
                    </a:moveTo>
                    <a:lnTo>
                      <a:pt x="885774" y="0"/>
                    </a:lnTo>
                    <a:lnTo>
                      <a:pt x="702452" y="243717"/>
                    </a:lnTo>
                    <a:lnTo>
                      <a:pt x="0" y="238140"/>
                    </a:lnTo>
                    <a:lnTo>
                      <a:pt x="220648" y="0"/>
                    </a:lnTo>
                    <a:close/>
                  </a:path>
                </a:pathLst>
              </a:custGeom>
              <a:solidFill>
                <a:srgbClr val="FFFFFF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>
                <a:softEdge rad="31750"/>
              </a:effectLst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sz="1600" kern="0">
                  <a:solidFill>
                    <a:srgbClr val="FFFFFF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77" name="Groep 76"/>
              <p:cNvGrpSpPr/>
              <p:nvPr userDrawn="1"/>
            </p:nvGrpSpPr>
            <p:grpSpPr>
              <a:xfrm>
                <a:off x="15281106" y="1587338"/>
                <a:ext cx="511775" cy="560304"/>
                <a:chOff x="10604642" y="969717"/>
                <a:chExt cx="1290643" cy="1427163"/>
              </a:xfrm>
            </p:grpSpPr>
            <p:grpSp>
              <p:nvGrpSpPr>
                <p:cNvPr id="78" name="Group 879"/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10604642" y="969717"/>
                  <a:ext cx="1290643" cy="1427163"/>
                  <a:chOff x="4798" y="1515"/>
                  <a:chExt cx="813" cy="899"/>
                </a:xfrm>
              </p:grpSpPr>
              <p:sp>
                <p:nvSpPr>
                  <p:cNvPr id="80" name="Freeform 886"/>
                  <p:cNvSpPr>
                    <a:spLocks/>
                  </p:cNvSpPr>
                  <p:nvPr userDrawn="1"/>
                </p:nvSpPr>
                <p:spPr bwMode="auto">
                  <a:xfrm>
                    <a:off x="5269" y="1515"/>
                    <a:ext cx="71" cy="898"/>
                  </a:xfrm>
                  <a:custGeom>
                    <a:avLst/>
                    <a:gdLst>
                      <a:gd name="T0" fmla="*/ 282 w 282"/>
                      <a:gd name="T1" fmla="*/ 0 h 3595"/>
                      <a:gd name="T2" fmla="*/ 282 w 282"/>
                      <a:gd name="T3" fmla="*/ 3138 h 3595"/>
                      <a:gd name="T4" fmla="*/ 0 w 282"/>
                      <a:gd name="T5" fmla="*/ 3595 h 3595"/>
                      <a:gd name="T6" fmla="*/ 0 w 282"/>
                      <a:gd name="T7" fmla="*/ 285 h 3595"/>
                      <a:gd name="T8" fmla="*/ 282 w 282"/>
                      <a:gd name="T9" fmla="*/ 0 h 3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2" h="3595">
                        <a:moveTo>
                          <a:pt x="282" y="0"/>
                        </a:moveTo>
                        <a:lnTo>
                          <a:pt x="282" y="3138"/>
                        </a:lnTo>
                        <a:lnTo>
                          <a:pt x="0" y="3595"/>
                        </a:lnTo>
                        <a:lnTo>
                          <a:pt x="0" y="285"/>
                        </a:lnTo>
                        <a:lnTo>
                          <a:pt x="282" y="0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1" name="Rectangle 880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515"/>
                    <a:ext cx="813" cy="899"/>
                  </a:xfrm>
                  <a:prstGeom prst="rect">
                    <a:avLst/>
                  </a:prstGeom>
                  <a:noFill/>
                  <a:ln w="0">
                    <a:noFill/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2" name="Rectangle 881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857"/>
                    <a:ext cx="228" cy="55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002060"/>
                      </a:gs>
                      <a:gs pos="100000">
                        <a:srgbClr val="1929FF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3" name="Freeform 882"/>
                  <p:cNvSpPr>
                    <a:spLocks/>
                  </p:cNvSpPr>
                  <p:nvPr userDrawn="1"/>
                </p:nvSpPr>
                <p:spPr bwMode="auto">
                  <a:xfrm>
                    <a:off x="4798" y="1771"/>
                    <a:ext cx="314" cy="86"/>
                  </a:xfrm>
                  <a:custGeom>
                    <a:avLst/>
                    <a:gdLst>
                      <a:gd name="T0" fmla="*/ 411 w 1255"/>
                      <a:gd name="T1" fmla="*/ 0 h 342"/>
                      <a:gd name="T2" fmla="*/ 1255 w 1255"/>
                      <a:gd name="T3" fmla="*/ 0 h 342"/>
                      <a:gd name="T4" fmla="*/ 913 w 1255"/>
                      <a:gd name="T5" fmla="*/ 342 h 342"/>
                      <a:gd name="T6" fmla="*/ 0 w 1255"/>
                      <a:gd name="T7" fmla="*/ 342 h 342"/>
                      <a:gd name="T8" fmla="*/ 411 w 1255"/>
                      <a:gd name="T9" fmla="*/ 0 h 3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5" h="342">
                        <a:moveTo>
                          <a:pt x="411" y="0"/>
                        </a:moveTo>
                        <a:lnTo>
                          <a:pt x="1255" y="0"/>
                        </a:lnTo>
                        <a:lnTo>
                          <a:pt x="913" y="342"/>
                        </a:lnTo>
                        <a:lnTo>
                          <a:pt x="0" y="342"/>
                        </a:lnTo>
                        <a:lnTo>
                          <a:pt x="411" y="0"/>
                        </a:lnTo>
                        <a:close/>
                      </a:path>
                    </a:pathLst>
                  </a:custGeom>
                  <a:solidFill>
                    <a:srgbClr val="0039A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4" name="Freeform 883"/>
                  <p:cNvSpPr>
                    <a:spLocks/>
                  </p:cNvSpPr>
                  <p:nvPr userDrawn="1"/>
                </p:nvSpPr>
                <p:spPr bwMode="auto">
                  <a:xfrm>
                    <a:off x="5026" y="1771"/>
                    <a:ext cx="85" cy="642"/>
                  </a:xfrm>
                  <a:custGeom>
                    <a:avLst/>
                    <a:gdLst>
                      <a:gd name="T0" fmla="*/ 342 w 342"/>
                      <a:gd name="T1" fmla="*/ 0 h 2568"/>
                      <a:gd name="T2" fmla="*/ 342 w 342"/>
                      <a:gd name="T3" fmla="*/ 2111 h 2568"/>
                      <a:gd name="T4" fmla="*/ 0 w 342"/>
                      <a:gd name="T5" fmla="*/ 2568 h 2568"/>
                      <a:gd name="T6" fmla="*/ 0 w 342"/>
                      <a:gd name="T7" fmla="*/ 342 h 2568"/>
                      <a:gd name="T8" fmla="*/ 342 w 342"/>
                      <a:gd name="T9" fmla="*/ 0 h 2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568">
                        <a:moveTo>
                          <a:pt x="342" y="0"/>
                        </a:moveTo>
                        <a:lnTo>
                          <a:pt x="342" y="2111"/>
                        </a:lnTo>
                        <a:lnTo>
                          <a:pt x="0" y="2568"/>
                        </a:lnTo>
                        <a:lnTo>
                          <a:pt x="0" y="342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00007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5" name="Freeform 884"/>
                  <p:cNvSpPr>
                    <a:spLocks/>
                  </p:cNvSpPr>
                  <p:nvPr userDrawn="1"/>
                </p:nvSpPr>
                <p:spPr bwMode="auto">
                  <a:xfrm>
                    <a:off x="5054" y="1515"/>
                    <a:ext cx="286" cy="72"/>
                  </a:xfrm>
                  <a:custGeom>
                    <a:avLst/>
                    <a:gdLst>
                      <a:gd name="T0" fmla="*/ 318 w 1140"/>
                      <a:gd name="T1" fmla="*/ 0 h 289"/>
                      <a:gd name="T2" fmla="*/ 1140 w 1140"/>
                      <a:gd name="T3" fmla="*/ 0 h 289"/>
                      <a:gd name="T4" fmla="*/ 855 w 1140"/>
                      <a:gd name="T5" fmla="*/ 289 h 289"/>
                      <a:gd name="T6" fmla="*/ 0 w 1140"/>
                      <a:gd name="T7" fmla="*/ 289 h 289"/>
                      <a:gd name="T8" fmla="*/ 318 w 1140"/>
                      <a:gd name="T9" fmla="*/ 0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40" h="289">
                        <a:moveTo>
                          <a:pt x="318" y="0"/>
                        </a:moveTo>
                        <a:lnTo>
                          <a:pt x="1140" y="0"/>
                        </a:lnTo>
                        <a:lnTo>
                          <a:pt x="855" y="289"/>
                        </a:lnTo>
                        <a:lnTo>
                          <a:pt x="0" y="289"/>
                        </a:lnTo>
                        <a:lnTo>
                          <a:pt x="318" y="0"/>
                        </a:lnTo>
                        <a:close/>
                      </a:path>
                    </a:pathLst>
                  </a:custGeom>
                  <a:solidFill>
                    <a:srgbClr val="EEFF2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6" name="Rectangle 885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054" y="1587"/>
                    <a:ext cx="215" cy="82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FFC000"/>
                      </a:gs>
                      <a:gs pos="100000">
                        <a:srgbClr val="FFFF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7" name="Rectangle 887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298" y="1771"/>
                    <a:ext cx="228" cy="643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B80004"/>
                      </a:gs>
                      <a:gs pos="100000">
                        <a:srgbClr val="FF00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8" name="Freeform 888"/>
                  <p:cNvSpPr>
                    <a:spLocks/>
                  </p:cNvSpPr>
                  <p:nvPr userDrawn="1"/>
                </p:nvSpPr>
                <p:spPr bwMode="auto">
                  <a:xfrm>
                    <a:off x="5526" y="1686"/>
                    <a:ext cx="85" cy="727"/>
                  </a:xfrm>
                  <a:custGeom>
                    <a:avLst/>
                    <a:gdLst>
                      <a:gd name="T0" fmla="*/ 342 w 342"/>
                      <a:gd name="T1" fmla="*/ 0 h 2911"/>
                      <a:gd name="T2" fmla="*/ 342 w 342"/>
                      <a:gd name="T3" fmla="*/ 2477 h 2911"/>
                      <a:gd name="T4" fmla="*/ 0 w 342"/>
                      <a:gd name="T5" fmla="*/ 2911 h 2911"/>
                      <a:gd name="T6" fmla="*/ 0 w 342"/>
                      <a:gd name="T7" fmla="*/ 334 h 2911"/>
                      <a:gd name="T8" fmla="*/ 342 w 342"/>
                      <a:gd name="T9" fmla="*/ 0 h 29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911">
                        <a:moveTo>
                          <a:pt x="342" y="0"/>
                        </a:moveTo>
                        <a:lnTo>
                          <a:pt x="342" y="2477"/>
                        </a:lnTo>
                        <a:lnTo>
                          <a:pt x="0" y="2911"/>
                        </a:lnTo>
                        <a:lnTo>
                          <a:pt x="0" y="334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C2001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  <p:sp>
              <p:nvSpPr>
                <p:cNvPr id="79" name="Vrije vorm 78"/>
                <p:cNvSpPr/>
                <p:nvPr userDrawn="1"/>
              </p:nvSpPr>
              <p:spPr>
                <a:xfrm>
                  <a:off x="11389225" y="1241176"/>
                  <a:ext cx="506025" cy="137883"/>
                </a:xfrm>
                <a:custGeom>
                  <a:avLst/>
                  <a:gdLst>
                    <a:gd name="connsiteX0" fmla="*/ 0 w 508407"/>
                    <a:gd name="connsiteY0" fmla="*/ 142646 h 146304"/>
                    <a:gd name="connsiteX1" fmla="*/ 369418 w 508407"/>
                    <a:gd name="connsiteY1" fmla="*/ 146304 h 146304"/>
                    <a:gd name="connsiteX2" fmla="*/ 508407 w 508407"/>
                    <a:gd name="connsiteY2" fmla="*/ 0 h 146304"/>
                    <a:gd name="connsiteX3" fmla="*/ 168250 w 508407"/>
                    <a:gd name="connsiteY3" fmla="*/ 0 h 146304"/>
                    <a:gd name="connsiteX4" fmla="*/ 0 w 508407"/>
                    <a:gd name="connsiteY4" fmla="*/ 142646 h 146304"/>
                    <a:gd name="connsiteX0" fmla="*/ 0 w 508407"/>
                    <a:gd name="connsiteY0" fmla="*/ 142646 h 142646"/>
                    <a:gd name="connsiteX1" fmla="*/ 376562 w 508407"/>
                    <a:gd name="connsiteY1" fmla="*/ 136779 h 142646"/>
                    <a:gd name="connsiteX2" fmla="*/ 508407 w 508407"/>
                    <a:gd name="connsiteY2" fmla="*/ 0 h 142646"/>
                    <a:gd name="connsiteX3" fmla="*/ 168250 w 508407"/>
                    <a:gd name="connsiteY3" fmla="*/ 0 h 142646"/>
                    <a:gd name="connsiteX4" fmla="*/ 0 w 508407"/>
                    <a:gd name="connsiteY4" fmla="*/ 142646 h 142646"/>
                    <a:gd name="connsiteX0" fmla="*/ 0 w 506025"/>
                    <a:gd name="connsiteY0" fmla="*/ 137883 h 137883"/>
                    <a:gd name="connsiteX1" fmla="*/ 374180 w 506025"/>
                    <a:gd name="connsiteY1" fmla="*/ 136779 h 137883"/>
                    <a:gd name="connsiteX2" fmla="*/ 506025 w 506025"/>
                    <a:gd name="connsiteY2" fmla="*/ 0 h 137883"/>
                    <a:gd name="connsiteX3" fmla="*/ 165868 w 506025"/>
                    <a:gd name="connsiteY3" fmla="*/ 0 h 137883"/>
                    <a:gd name="connsiteX4" fmla="*/ 0 w 506025"/>
                    <a:gd name="connsiteY4" fmla="*/ 137883 h 13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6025" h="137883">
                      <a:moveTo>
                        <a:pt x="0" y="137883"/>
                      </a:moveTo>
                      <a:lnTo>
                        <a:pt x="374180" y="136779"/>
                      </a:lnTo>
                      <a:lnTo>
                        <a:pt x="506025" y="0"/>
                      </a:lnTo>
                      <a:lnTo>
                        <a:pt x="165868" y="0"/>
                      </a:lnTo>
                      <a:lnTo>
                        <a:pt x="0" y="13788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15" name="Groep 14"/>
            <p:cNvGrpSpPr/>
            <p:nvPr userDrawn="1"/>
          </p:nvGrpSpPr>
          <p:grpSpPr>
            <a:xfrm>
              <a:off x="12487778" y="6003628"/>
              <a:ext cx="1980859" cy="542924"/>
              <a:chOff x="12390702" y="6054428"/>
              <a:chExt cx="1980859" cy="542924"/>
            </a:xfrm>
          </p:grpSpPr>
          <p:sp>
            <p:nvSpPr>
              <p:cNvPr id="42" name="Rechthoek 41"/>
              <p:cNvSpPr/>
              <p:nvPr userDrawn="1"/>
            </p:nvSpPr>
            <p:spPr>
              <a:xfrm>
                <a:off x="12402284" y="6054428"/>
                <a:ext cx="1969277" cy="542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43" name="Rechthoek 42"/>
              <p:cNvSpPr/>
              <p:nvPr userDrawn="1"/>
            </p:nvSpPr>
            <p:spPr>
              <a:xfrm>
                <a:off x="12662053" y="6062530"/>
                <a:ext cx="126829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Change chart type</a:t>
                </a:r>
              </a:p>
            </p:txBody>
          </p:sp>
          <p:sp>
            <p:nvSpPr>
              <p:cNvPr id="44" name="Gelijkbenige driehoek 43"/>
              <p:cNvSpPr/>
              <p:nvPr userDrawn="1"/>
            </p:nvSpPr>
            <p:spPr>
              <a:xfrm rot="5400000">
                <a:off x="14210471" y="6150144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45" name="Afgeronde rechthoek 44"/>
              <p:cNvSpPr/>
              <p:nvPr userDrawn="1"/>
            </p:nvSpPr>
            <p:spPr>
              <a:xfrm>
                <a:off x="12390702" y="6322741"/>
                <a:ext cx="1973675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Edit data</a:t>
                </a:r>
              </a:p>
            </p:txBody>
          </p:sp>
          <p:grpSp>
            <p:nvGrpSpPr>
              <p:cNvPr id="46" name="Groep 45"/>
              <p:cNvGrpSpPr/>
              <p:nvPr userDrawn="1"/>
            </p:nvGrpSpPr>
            <p:grpSpPr>
              <a:xfrm>
                <a:off x="12461788" y="6100226"/>
                <a:ext cx="204691" cy="170001"/>
                <a:chOff x="15171969" y="1587338"/>
                <a:chExt cx="755407" cy="627385"/>
              </a:xfrm>
            </p:grpSpPr>
            <p:sp>
              <p:nvSpPr>
                <p:cNvPr id="63" name="Rechthoek 962"/>
                <p:cNvSpPr/>
                <p:nvPr userDrawn="1"/>
              </p:nvSpPr>
              <p:spPr>
                <a:xfrm>
                  <a:off x="15171969" y="2008934"/>
                  <a:ext cx="755407" cy="205789"/>
                </a:xfrm>
                <a:custGeom>
                  <a:avLst/>
                  <a:gdLst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664132 w 664132"/>
                    <a:gd name="connsiteY2" fmla="*/ 27778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664132"/>
                    <a:gd name="connsiteY0" fmla="*/ 0 h 290487"/>
                    <a:gd name="connsiteX1" fmla="*/ 664132 w 664132"/>
                    <a:gd name="connsiteY1" fmla="*/ 0 h 290487"/>
                    <a:gd name="connsiteX2" fmla="*/ 333932 w 664132"/>
                    <a:gd name="connsiteY2" fmla="*/ 290487 h 290487"/>
                    <a:gd name="connsiteX3" fmla="*/ 0 w 664132"/>
                    <a:gd name="connsiteY3" fmla="*/ 277787 h 290487"/>
                    <a:gd name="connsiteX4" fmla="*/ 0 w 664132"/>
                    <a:gd name="connsiteY4" fmla="*/ 0 h 290487"/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575232 w 664132"/>
                    <a:gd name="connsiteY2" fmla="*/ 27143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708582"/>
                    <a:gd name="connsiteY0" fmla="*/ 0 h 277787"/>
                    <a:gd name="connsiteX1" fmla="*/ 708582 w 708582"/>
                    <a:gd name="connsiteY1" fmla="*/ 31750 h 277787"/>
                    <a:gd name="connsiteX2" fmla="*/ 575232 w 708582"/>
                    <a:gd name="connsiteY2" fmla="*/ 271437 h 277787"/>
                    <a:gd name="connsiteX3" fmla="*/ 0 w 708582"/>
                    <a:gd name="connsiteY3" fmla="*/ 277787 h 277787"/>
                    <a:gd name="connsiteX4" fmla="*/ 0 w 708582"/>
                    <a:gd name="connsiteY4" fmla="*/ 0 h 277787"/>
                    <a:gd name="connsiteX0" fmla="*/ 228600 w 708582"/>
                    <a:gd name="connsiteY0" fmla="*/ 6350 h 246037"/>
                    <a:gd name="connsiteX1" fmla="*/ 708582 w 708582"/>
                    <a:gd name="connsiteY1" fmla="*/ 0 h 246037"/>
                    <a:gd name="connsiteX2" fmla="*/ 575232 w 708582"/>
                    <a:gd name="connsiteY2" fmla="*/ 239687 h 246037"/>
                    <a:gd name="connsiteX3" fmla="*/ 0 w 708582"/>
                    <a:gd name="connsiteY3" fmla="*/ 246037 h 246037"/>
                    <a:gd name="connsiteX4" fmla="*/ 228600 w 708582"/>
                    <a:gd name="connsiteY4" fmla="*/ 6350 h 246037"/>
                    <a:gd name="connsiteX0" fmla="*/ 228600 w 778432"/>
                    <a:gd name="connsiteY0" fmla="*/ 0 h 239687"/>
                    <a:gd name="connsiteX1" fmla="*/ 778432 w 778432"/>
                    <a:gd name="connsiteY1" fmla="*/ 25400 h 239687"/>
                    <a:gd name="connsiteX2" fmla="*/ 575232 w 778432"/>
                    <a:gd name="connsiteY2" fmla="*/ 233337 h 239687"/>
                    <a:gd name="connsiteX3" fmla="*/ 0 w 778432"/>
                    <a:gd name="connsiteY3" fmla="*/ 239687 h 239687"/>
                    <a:gd name="connsiteX4" fmla="*/ 228600 w 778432"/>
                    <a:gd name="connsiteY4" fmla="*/ 0 h 239687"/>
                    <a:gd name="connsiteX0" fmla="*/ 228600 w 778432"/>
                    <a:gd name="connsiteY0" fmla="*/ 0 h 214287"/>
                    <a:gd name="connsiteX1" fmla="*/ 778432 w 778432"/>
                    <a:gd name="connsiteY1" fmla="*/ 0 h 214287"/>
                    <a:gd name="connsiteX2" fmla="*/ 575232 w 778432"/>
                    <a:gd name="connsiteY2" fmla="*/ 207937 h 214287"/>
                    <a:gd name="connsiteX3" fmla="*/ 0 w 778432"/>
                    <a:gd name="connsiteY3" fmla="*/ 214287 h 214287"/>
                    <a:gd name="connsiteX4" fmla="*/ 228600 w 778432"/>
                    <a:gd name="connsiteY4" fmla="*/ 0 h 214287"/>
                    <a:gd name="connsiteX0" fmla="*/ 228600 w 730724"/>
                    <a:gd name="connsiteY0" fmla="*/ 3975 h 218262"/>
                    <a:gd name="connsiteX1" fmla="*/ 730724 w 730724"/>
                    <a:gd name="connsiteY1" fmla="*/ 0 h 218262"/>
                    <a:gd name="connsiteX2" fmla="*/ 575232 w 730724"/>
                    <a:gd name="connsiteY2" fmla="*/ 211912 h 218262"/>
                    <a:gd name="connsiteX3" fmla="*/ 0 w 730724"/>
                    <a:gd name="connsiteY3" fmla="*/ 218262 h 218262"/>
                    <a:gd name="connsiteX4" fmla="*/ 228600 w 730724"/>
                    <a:gd name="connsiteY4" fmla="*/ 3975 h 218262"/>
                    <a:gd name="connsiteX0" fmla="*/ 252454 w 754578"/>
                    <a:gd name="connsiteY0" fmla="*/ 3975 h 211912"/>
                    <a:gd name="connsiteX1" fmla="*/ 754578 w 754578"/>
                    <a:gd name="connsiteY1" fmla="*/ 0 h 211912"/>
                    <a:gd name="connsiteX2" fmla="*/ 599086 w 754578"/>
                    <a:gd name="connsiteY2" fmla="*/ 211912 h 211912"/>
                    <a:gd name="connsiteX3" fmla="*/ 0 w 754578"/>
                    <a:gd name="connsiteY3" fmla="*/ 210311 h 211912"/>
                    <a:gd name="connsiteX4" fmla="*/ 252454 w 754578"/>
                    <a:gd name="connsiteY4" fmla="*/ 3975 h 211912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599086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754578"/>
                    <a:gd name="connsiteY0" fmla="*/ 0 h 223840"/>
                    <a:gd name="connsiteX1" fmla="*/ 754578 w 754578"/>
                    <a:gd name="connsiteY1" fmla="*/ 7952 h 223840"/>
                    <a:gd name="connsiteX2" fmla="*/ 654745 w 754578"/>
                    <a:gd name="connsiteY2" fmla="*/ 223840 h 223840"/>
                    <a:gd name="connsiteX3" fmla="*/ 0 w 754578"/>
                    <a:gd name="connsiteY3" fmla="*/ 218263 h 223840"/>
                    <a:gd name="connsiteX4" fmla="*/ 172941 w 754578"/>
                    <a:gd name="connsiteY4" fmla="*/ 0 h 223840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646793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818189"/>
                    <a:gd name="connsiteY0" fmla="*/ 0 h 219864"/>
                    <a:gd name="connsiteX1" fmla="*/ 818189 w 818189"/>
                    <a:gd name="connsiteY1" fmla="*/ 31806 h 219864"/>
                    <a:gd name="connsiteX2" fmla="*/ 646793 w 818189"/>
                    <a:gd name="connsiteY2" fmla="*/ 219864 h 219864"/>
                    <a:gd name="connsiteX3" fmla="*/ 0 w 818189"/>
                    <a:gd name="connsiteY3" fmla="*/ 218263 h 219864"/>
                    <a:gd name="connsiteX4" fmla="*/ 172941 w 818189"/>
                    <a:gd name="connsiteY4" fmla="*/ 0 h 219864"/>
                    <a:gd name="connsiteX0" fmla="*/ 172941 w 806262"/>
                    <a:gd name="connsiteY0" fmla="*/ 0 h 219864"/>
                    <a:gd name="connsiteX1" fmla="*/ 806262 w 806262"/>
                    <a:gd name="connsiteY1" fmla="*/ 11928 h 219864"/>
                    <a:gd name="connsiteX2" fmla="*/ 646793 w 806262"/>
                    <a:gd name="connsiteY2" fmla="*/ 219864 h 219864"/>
                    <a:gd name="connsiteX3" fmla="*/ 0 w 806262"/>
                    <a:gd name="connsiteY3" fmla="*/ 218263 h 219864"/>
                    <a:gd name="connsiteX4" fmla="*/ 172941 w 806262"/>
                    <a:gd name="connsiteY4" fmla="*/ 0 h 219864"/>
                    <a:gd name="connsiteX0" fmla="*/ 172941 w 798310"/>
                    <a:gd name="connsiteY0" fmla="*/ 0 h 219864"/>
                    <a:gd name="connsiteX1" fmla="*/ 798310 w 798310"/>
                    <a:gd name="connsiteY1" fmla="*/ 15903 h 219864"/>
                    <a:gd name="connsiteX2" fmla="*/ 646793 w 798310"/>
                    <a:gd name="connsiteY2" fmla="*/ 219864 h 219864"/>
                    <a:gd name="connsiteX3" fmla="*/ 0 w 798310"/>
                    <a:gd name="connsiteY3" fmla="*/ 218263 h 219864"/>
                    <a:gd name="connsiteX4" fmla="*/ 172941 w 798310"/>
                    <a:gd name="connsiteY4" fmla="*/ 0 h 219864"/>
                    <a:gd name="connsiteX0" fmla="*/ 172941 w 798310"/>
                    <a:gd name="connsiteY0" fmla="*/ 0 h 259620"/>
                    <a:gd name="connsiteX1" fmla="*/ 798310 w 798310"/>
                    <a:gd name="connsiteY1" fmla="*/ 15903 h 259620"/>
                    <a:gd name="connsiteX2" fmla="*/ 614988 w 798310"/>
                    <a:gd name="connsiteY2" fmla="*/ 259620 h 259620"/>
                    <a:gd name="connsiteX3" fmla="*/ 0 w 798310"/>
                    <a:gd name="connsiteY3" fmla="*/ 218263 h 259620"/>
                    <a:gd name="connsiteX4" fmla="*/ 172941 w 798310"/>
                    <a:gd name="connsiteY4" fmla="*/ 0 h 259620"/>
                    <a:gd name="connsiteX0" fmla="*/ 188843 w 814212"/>
                    <a:gd name="connsiteY0" fmla="*/ 0 h 259620"/>
                    <a:gd name="connsiteX1" fmla="*/ 814212 w 814212"/>
                    <a:gd name="connsiteY1" fmla="*/ 15903 h 259620"/>
                    <a:gd name="connsiteX2" fmla="*/ 630890 w 814212"/>
                    <a:gd name="connsiteY2" fmla="*/ 259620 h 259620"/>
                    <a:gd name="connsiteX3" fmla="*/ 0 w 814212"/>
                    <a:gd name="connsiteY3" fmla="*/ 254043 h 259620"/>
                    <a:gd name="connsiteX4" fmla="*/ 188843 w 814212"/>
                    <a:gd name="connsiteY4" fmla="*/ 0 h 259620"/>
                    <a:gd name="connsiteX0" fmla="*/ 208721 w 834090"/>
                    <a:gd name="connsiteY0" fmla="*/ 0 h 259620"/>
                    <a:gd name="connsiteX1" fmla="*/ 834090 w 834090"/>
                    <a:gd name="connsiteY1" fmla="*/ 15903 h 259620"/>
                    <a:gd name="connsiteX2" fmla="*/ 650768 w 834090"/>
                    <a:gd name="connsiteY2" fmla="*/ 259620 h 259620"/>
                    <a:gd name="connsiteX3" fmla="*/ 0 w 834090"/>
                    <a:gd name="connsiteY3" fmla="*/ 254043 h 259620"/>
                    <a:gd name="connsiteX4" fmla="*/ 208721 w 834090"/>
                    <a:gd name="connsiteY4" fmla="*/ 0 h 259620"/>
                    <a:gd name="connsiteX0" fmla="*/ 268356 w 893725"/>
                    <a:gd name="connsiteY0" fmla="*/ 0 h 259620"/>
                    <a:gd name="connsiteX1" fmla="*/ 893725 w 893725"/>
                    <a:gd name="connsiteY1" fmla="*/ 15903 h 259620"/>
                    <a:gd name="connsiteX2" fmla="*/ 710403 w 893725"/>
                    <a:gd name="connsiteY2" fmla="*/ 259620 h 259620"/>
                    <a:gd name="connsiteX3" fmla="*/ 0 w 893725"/>
                    <a:gd name="connsiteY3" fmla="*/ 254043 h 259620"/>
                    <a:gd name="connsiteX4" fmla="*/ 268356 w 893725"/>
                    <a:gd name="connsiteY4" fmla="*/ 0 h 259620"/>
                    <a:gd name="connsiteX0" fmla="*/ 260405 w 885774"/>
                    <a:gd name="connsiteY0" fmla="*/ 0 h 259620"/>
                    <a:gd name="connsiteX1" fmla="*/ 885774 w 885774"/>
                    <a:gd name="connsiteY1" fmla="*/ 15903 h 259620"/>
                    <a:gd name="connsiteX2" fmla="*/ 702452 w 885774"/>
                    <a:gd name="connsiteY2" fmla="*/ 259620 h 259620"/>
                    <a:gd name="connsiteX3" fmla="*/ 0 w 885774"/>
                    <a:gd name="connsiteY3" fmla="*/ 254043 h 259620"/>
                    <a:gd name="connsiteX4" fmla="*/ 260405 w 885774"/>
                    <a:gd name="connsiteY4" fmla="*/ 0 h 259620"/>
                    <a:gd name="connsiteX0" fmla="*/ 220648 w 885774"/>
                    <a:gd name="connsiteY0" fmla="*/ 0 h 243717"/>
                    <a:gd name="connsiteX1" fmla="*/ 885774 w 885774"/>
                    <a:gd name="connsiteY1" fmla="*/ 0 h 243717"/>
                    <a:gd name="connsiteX2" fmla="*/ 702452 w 885774"/>
                    <a:gd name="connsiteY2" fmla="*/ 243717 h 243717"/>
                    <a:gd name="connsiteX3" fmla="*/ 0 w 885774"/>
                    <a:gd name="connsiteY3" fmla="*/ 238140 h 243717"/>
                    <a:gd name="connsiteX4" fmla="*/ 220648 w 885774"/>
                    <a:gd name="connsiteY4" fmla="*/ 0 h 24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5774" h="243717">
                      <a:moveTo>
                        <a:pt x="220648" y="0"/>
                      </a:moveTo>
                      <a:lnTo>
                        <a:pt x="885774" y="0"/>
                      </a:lnTo>
                      <a:lnTo>
                        <a:pt x="702452" y="243717"/>
                      </a:lnTo>
                      <a:lnTo>
                        <a:pt x="0" y="238140"/>
                      </a:lnTo>
                      <a:lnTo>
                        <a:pt x="220648" y="0"/>
                      </a:lnTo>
                      <a:close/>
                    </a:path>
                  </a:pathLst>
                </a:custGeom>
                <a:solidFill>
                  <a:srgbClr val="FFFFFF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31750"/>
                </a:effectLst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64" name="Groep 63"/>
                <p:cNvGrpSpPr/>
                <p:nvPr userDrawn="1"/>
              </p:nvGrpSpPr>
              <p:grpSpPr>
                <a:xfrm>
                  <a:off x="15281106" y="1587338"/>
                  <a:ext cx="511775" cy="560304"/>
                  <a:chOff x="10604642" y="969717"/>
                  <a:chExt cx="1290643" cy="1427163"/>
                </a:xfrm>
              </p:grpSpPr>
              <p:grpSp>
                <p:nvGrpSpPr>
                  <p:cNvPr id="65" name="Group 879"/>
                  <p:cNvGrpSpPr>
                    <a:grpSpLocks noChangeAspect="1"/>
                  </p:cNvGrpSpPr>
                  <p:nvPr userDrawn="1"/>
                </p:nvGrpSpPr>
                <p:grpSpPr bwMode="auto">
                  <a:xfrm>
                    <a:off x="10604642" y="969717"/>
                    <a:ext cx="1290643" cy="1427163"/>
                    <a:chOff x="4798" y="1515"/>
                    <a:chExt cx="813" cy="899"/>
                  </a:xfrm>
                </p:grpSpPr>
                <p:sp>
                  <p:nvSpPr>
                    <p:cNvPr id="67" name="Freeform 886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269" y="1515"/>
                      <a:ext cx="71" cy="898"/>
                    </a:xfrm>
                    <a:custGeom>
                      <a:avLst/>
                      <a:gdLst>
                        <a:gd name="T0" fmla="*/ 282 w 282"/>
                        <a:gd name="T1" fmla="*/ 0 h 3595"/>
                        <a:gd name="T2" fmla="*/ 282 w 282"/>
                        <a:gd name="T3" fmla="*/ 3138 h 3595"/>
                        <a:gd name="T4" fmla="*/ 0 w 282"/>
                        <a:gd name="T5" fmla="*/ 3595 h 3595"/>
                        <a:gd name="T6" fmla="*/ 0 w 282"/>
                        <a:gd name="T7" fmla="*/ 285 h 3595"/>
                        <a:gd name="T8" fmla="*/ 282 w 282"/>
                        <a:gd name="T9" fmla="*/ 0 h 3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2" h="3595">
                          <a:moveTo>
                            <a:pt x="282" y="0"/>
                          </a:moveTo>
                          <a:lnTo>
                            <a:pt x="282" y="3138"/>
                          </a:lnTo>
                          <a:lnTo>
                            <a:pt x="0" y="3595"/>
                          </a:lnTo>
                          <a:lnTo>
                            <a:pt x="0" y="285"/>
                          </a:lnTo>
                          <a:lnTo>
                            <a:pt x="282" y="0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8" name="Rectangle 880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515"/>
                      <a:ext cx="813" cy="899"/>
                    </a:xfrm>
                    <a:prstGeom prst="rect">
                      <a:avLst/>
                    </a:prstGeom>
                    <a:noFill/>
                    <a:ln w="0">
                      <a:noFill/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9" name="Rectangle 881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857"/>
                      <a:ext cx="228" cy="55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2060"/>
                        </a:gs>
                        <a:gs pos="100000">
                          <a:srgbClr val="1929FF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0" name="Freeform 882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4798" y="1771"/>
                      <a:ext cx="314" cy="86"/>
                    </a:xfrm>
                    <a:custGeom>
                      <a:avLst/>
                      <a:gdLst>
                        <a:gd name="T0" fmla="*/ 411 w 1255"/>
                        <a:gd name="T1" fmla="*/ 0 h 342"/>
                        <a:gd name="T2" fmla="*/ 1255 w 1255"/>
                        <a:gd name="T3" fmla="*/ 0 h 342"/>
                        <a:gd name="T4" fmla="*/ 913 w 1255"/>
                        <a:gd name="T5" fmla="*/ 342 h 342"/>
                        <a:gd name="T6" fmla="*/ 0 w 1255"/>
                        <a:gd name="T7" fmla="*/ 342 h 342"/>
                        <a:gd name="T8" fmla="*/ 411 w 1255"/>
                        <a:gd name="T9" fmla="*/ 0 h 3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55" h="342">
                          <a:moveTo>
                            <a:pt x="411" y="0"/>
                          </a:moveTo>
                          <a:lnTo>
                            <a:pt x="1255" y="0"/>
                          </a:lnTo>
                          <a:lnTo>
                            <a:pt x="913" y="342"/>
                          </a:lnTo>
                          <a:lnTo>
                            <a:pt x="0" y="342"/>
                          </a:lnTo>
                          <a:lnTo>
                            <a:pt x="411" y="0"/>
                          </a:lnTo>
                          <a:close/>
                        </a:path>
                      </a:pathLst>
                    </a:custGeom>
                    <a:solidFill>
                      <a:srgbClr val="0039AC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1" name="Freeform 883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26" y="1771"/>
                      <a:ext cx="85" cy="642"/>
                    </a:xfrm>
                    <a:custGeom>
                      <a:avLst/>
                      <a:gdLst>
                        <a:gd name="T0" fmla="*/ 342 w 342"/>
                        <a:gd name="T1" fmla="*/ 0 h 2568"/>
                        <a:gd name="T2" fmla="*/ 342 w 342"/>
                        <a:gd name="T3" fmla="*/ 2111 h 2568"/>
                        <a:gd name="T4" fmla="*/ 0 w 342"/>
                        <a:gd name="T5" fmla="*/ 2568 h 2568"/>
                        <a:gd name="T6" fmla="*/ 0 w 342"/>
                        <a:gd name="T7" fmla="*/ 342 h 2568"/>
                        <a:gd name="T8" fmla="*/ 342 w 342"/>
                        <a:gd name="T9" fmla="*/ 0 h 25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568">
                          <a:moveTo>
                            <a:pt x="342" y="0"/>
                          </a:moveTo>
                          <a:lnTo>
                            <a:pt x="342" y="2111"/>
                          </a:lnTo>
                          <a:lnTo>
                            <a:pt x="0" y="2568"/>
                          </a:lnTo>
                          <a:lnTo>
                            <a:pt x="0" y="342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000075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2" name="Freeform 884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54" y="1515"/>
                      <a:ext cx="286" cy="72"/>
                    </a:xfrm>
                    <a:custGeom>
                      <a:avLst/>
                      <a:gdLst>
                        <a:gd name="T0" fmla="*/ 318 w 1140"/>
                        <a:gd name="T1" fmla="*/ 0 h 289"/>
                        <a:gd name="T2" fmla="*/ 1140 w 1140"/>
                        <a:gd name="T3" fmla="*/ 0 h 289"/>
                        <a:gd name="T4" fmla="*/ 855 w 1140"/>
                        <a:gd name="T5" fmla="*/ 289 h 289"/>
                        <a:gd name="T6" fmla="*/ 0 w 1140"/>
                        <a:gd name="T7" fmla="*/ 289 h 289"/>
                        <a:gd name="T8" fmla="*/ 318 w 1140"/>
                        <a:gd name="T9" fmla="*/ 0 h 2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40" h="289">
                          <a:moveTo>
                            <a:pt x="318" y="0"/>
                          </a:moveTo>
                          <a:lnTo>
                            <a:pt x="1140" y="0"/>
                          </a:lnTo>
                          <a:lnTo>
                            <a:pt x="855" y="289"/>
                          </a:lnTo>
                          <a:lnTo>
                            <a:pt x="0" y="289"/>
                          </a:lnTo>
                          <a:lnTo>
                            <a:pt x="318" y="0"/>
                          </a:lnTo>
                          <a:close/>
                        </a:path>
                      </a:pathLst>
                    </a:custGeom>
                    <a:solidFill>
                      <a:srgbClr val="EEFF26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3" name="Rectangle 885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054" y="1587"/>
                      <a:ext cx="215" cy="82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4" name="Rectangle 887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298" y="1771"/>
                      <a:ext cx="228" cy="64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B80004"/>
                        </a:gs>
                        <a:gs pos="100000">
                          <a:srgbClr val="FF00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75" name="Freeform 888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526" y="1686"/>
                      <a:ext cx="85" cy="727"/>
                    </a:xfrm>
                    <a:custGeom>
                      <a:avLst/>
                      <a:gdLst>
                        <a:gd name="T0" fmla="*/ 342 w 342"/>
                        <a:gd name="T1" fmla="*/ 0 h 2911"/>
                        <a:gd name="T2" fmla="*/ 342 w 342"/>
                        <a:gd name="T3" fmla="*/ 2477 h 2911"/>
                        <a:gd name="T4" fmla="*/ 0 w 342"/>
                        <a:gd name="T5" fmla="*/ 2911 h 2911"/>
                        <a:gd name="T6" fmla="*/ 0 w 342"/>
                        <a:gd name="T7" fmla="*/ 334 h 2911"/>
                        <a:gd name="T8" fmla="*/ 342 w 342"/>
                        <a:gd name="T9" fmla="*/ 0 h 29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911">
                          <a:moveTo>
                            <a:pt x="342" y="0"/>
                          </a:moveTo>
                          <a:lnTo>
                            <a:pt x="342" y="2477"/>
                          </a:lnTo>
                          <a:lnTo>
                            <a:pt x="0" y="2911"/>
                          </a:lnTo>
                          <a:lnTo>
                            <a:pt x="0" y="334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C2001B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6" name="Vrije vorm 65"/>
                  <p:cNvSpPr/>
                  <p:nvPr userDrawn="1"/>
                </p:nvSpPr>
                <p:spPr>
                  <a:xfrm>
                    <a:off x="11389225" y="1241176"/>
                    <a:ext cx="506025" cy="137883"/>
                  </a:xfrm>
                  <a:custGeom>
                    <a:avLst/>
                    <a:gdLst>
                      <a:gd name="connsiteX0" fmla="*/ 0 w 508407"/>
                      <a:gd name="connsiteY0" fmla="*/ 142646 h 146304"/>
                      <a:gd name="connsiteX1" fmla="*/ 369418 w 508407"/>
                      <a:gd name="connsiteY1" fmla="*/ 146304 h 146304"/>
                      <a:gd name="connsiteX2" fmla="*/ 508407 w 508407"/>
                      <a:gd name="connsiteY2" fmla="*/ 0 h 146304"/>
                      <a:gd name="connsiteX3" fmla="*/ 168250 w 508407"/>
                      <a:gd name="connsiteY3" fmla="*/ 0 h 146304"/>
                      <a:gd name="connsiteX4" fmla="*/ 0 w 508407"/>
                      <a:gd name="connsiteY4" fmla="*/ 142646 h 146304"/>
                      <a:gd name="connsiteX0" fmla="*/ 0 w 508407"/>
                      <a:gd name="connsiteY0" fmla="*/ 142646 h 142646"/>
                      <a:gd name="connsiteX1" fmla="*/ 376562 w 508407"/>
                      <a:gd name="connsiteY1" fmla="*/ 136779 h 142646"/>
                      <a:gd name="connsiteX2" fmla="*/ 508407 w 508407"/>
                      <a:gd name="connsiteY2" fmla="*/ 0 h 142646"/>
                      <a:gd name="connsiteX3" fmla="*/ 168250 w 508407"/>
                      <a:gd name="connsiteY3" fmla="*/ 0 h 142646"/>
                      <a:gd name="connsiteX4" fmla="*/ 0 w 508407"/>
                      <a:gd name="connsiteY4" fmla="*/ 142646 h 142646"/>
                      <a:gd name="connsiteX0" fmla="*/ 0 w 506025"/>
                      <a:gd name="connsiteY0" fmla="*/ 137883 h 137883"/>
                      <a:gd name="connsiteX1" fmla="*/ 374180 w 506025"/>
                      <a:gd name="connsiteY1" fmla="*/ 136779 h 137883"/>
                      <a:gd name="connsiteX2" fmla="*/ 506025 w 506025"/>
                      <a:gd name="connsiteY2" fmla="*/ 0 h 137883"/>
                      <a:gd name="connsiteX3" fmla="*/ 165868 w 506025"/>
                      <a:gd name="connsiteY3" fmla="*/ 0 h 137883"/>
                      <a:gd name="connsiteX4" fmla="*/ 0 w 506025"/>
                      <a:gd name="connsiteY4" fmla="*/ 137883 h 137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6025" h="137883">
                        <a:moveTo>
                          <a:pt x="0" y="137883"/>
                        </a:moveTo>
                        <a:lnTo>
                          <a:pt x="374180" y="136779"/>
                        </a:lnTo>
                        <a:lnTo>
                          <a:pt x="506025" y="0"/>
                        </a:lnTo>
                        <a:lnTo>
                          <a:pt x="165868" y="0"/>
                        </a:lnTo>
                        <a:lnTo>
                          <a:pt x="0" y="13788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sz="1600" kern="0">
                      <a:solidFill>
                        <a:srgbClr val="FFFFFF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47" name="Groep 46"/>
              <p:cNvGrpSpPr/>
              <p:nvPr userDrawn="1"/>
            </p:nvGrpSpPr>
            <p:grpSpPr>
              <a:xfrm>
                <a:off x="12468521" y="6356844"/>
                <a:ext cx="133446" cy="114786"/>
                <a:chOff x="14587469" y="6356844"/>
                <a:chExt cx="133446" cy="114786"/>
              </a:xfrm>
            </p:grpSpPr>
            <p:sp>
              <p:nvSpPr>
                <p:cNvPr id="53" name="Rectangle 6"/>
                <p:cNvSpPr>
                  <a:spLocks noChangeArrowheads="1"/>
                </p:cNvSpPr>
                <p:nvPr userDrawn="1"/>
              </p:nvSpPr>
              <p:spPr bwMode="auto">
                <a:xfrm>
                  <a:off x="14588703" y="6379233"/>
                  <a:ext cx="130780" cy="91699"/>
                </a:xfrm>
                <a:prstGeom prst="rect">
                  <a:avLst/>
                </a:prstGeom>
                <a:solidFill>
                  <a:srgbClr val="F2FAFF"/>
                </a:solidFill>
                <a:ln w="0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4" name="Rectangle 15"/>
                <p:cNvSpPr>
                  <a:spLocks noChangeArrowheads="1"/>
                </p:cNvSpPr>
                <p:nvPr userDrawn="1"/>
              </p:nvSpPr>
              <p:spPr bwMode="auto">
                <a:xfrm>
                  <a:off x="14587469" y="6423761"/>
                  <a:ext cx="131076" cy="1446"/>
                </a:xfrm>
                <a:prstGeom prst="rect">
                  <a:avLst/>
                </a:prstGeom>
                <a:gradFill flip="none" rotWithShape="1">
                  <a:gsLst>
                    <a:gs pos="20000">
                      <a:srgbClr val="0039AC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55" name="Freeform 14"/>
                <p:cNvSpPr>
                  <a:spLocks noEditPoints="1"/>
                </p:cNvSpPr>
                <p:nvPr userDrawn="1"/>
              </p:nvSpPr>
              <p:spPr bwMode="auto">
                <a:xfrm>
                  <a:off x="14588901" y="6356844"/>
                  <a:ext cx="132014" cy="114786"/>
                </a:xfrm>
                <a:custGeom>
                  <a:avLst/>
                  <a:gdLst>
                    <a:gd name="T0" fmla="*/ 48 w 5347"/>
                    <a:gd name="T1" fmla="*/ 48 h 4605"/>
                    <a:gd name="T2" fmla="*/ 48 w 5347"/>
                    <a:gd name="T3" fmla="*/ 4557 h 4605"/>
                    <a:gd name="T4" fmla="*/ 5299 w 5347"/>
                    <a:gd name="T5" fmla="*/ 4557 h 4605"/>
                    <a:gd name="T6" fmla="*/ 5299 w 5347"/>
                    <a:gd name="T7" fmla="*/ 48 h 4605"/>
                    <a:gd name="T8" fmla="*/ 48 w 5347"/>
                    <a:gd name="T9" fmla="*/ 48 h 4605"/>
                    <a:gd name="T10" fmla="*/ 0 w 5347"/>
                    <a:gd name="T11" fmla="*/ 0 h 4605"/>
                    <a:gd name="T12" fmla="*/ 5347 w 5347"/>
                    <a:gd name="T13" fmla="*/ 0 h 4605"/>
                    <a:gd name="T14" fmla="*/ 5347 w 5347"/>
                    <a:gd name="T15" fmla="*/ 4605 h 4605"/>
                    <a:gd name="T16" fmla="*/ 0 w 5347"/>
                    <a:gd name="T17" fmla="*/ 4605 h 4605"/>
                    <a:gd name="T18" fmla="*/ 0 w 5347"/>
                    <a:gd name="T19" fmla="*/ 0 h 4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47" h="4605">
                      <a:moveTo>
                        <a:pt x="48" y="48"/>
                      </a:moveTo>
                      <a:lnTo>
                        <a:pt x="48" y="4557"/>
                      </a:lnTo>
                      <a:lnTo>
                        <a:pt x="5299" y="4557"/>
                      </a:lnTo>
                      <a:lnTo>
                        <a:pt x="5299" y="48"/>
                      </a:lnTo>
                      <a:lnTo>
                        <a:pt x="48" y="48"/>
                      </a:lnTo>
                      <a:close/>
                      <a:moveTo>
                        <a:pt x="0" y="0"/>
                      </a:moveTo>
                      <a:lnTo>
                        <a:pt x="5347" y="0"/>
                      </a:lnTo>
                      <a:lnTo>
                        <a:pt x="5347" y="4605"/>
                      </a:lnTo>
                      <a:lnTo>
                        <a:pt x="0" y="46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E5D88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56" name="Rechte verbindingslijn 55"/>
                <p:cNvCxnSpPr/>
                <p:nvPr userDrawn="1"/>
              </p:nvCxnSpPr>
              <p:spPr>
                <a:xfrm flipH="1">
                  <a:off x="14654334" y="6382168"/>
                  <a:ext cx="162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echte verbindingslijn 56"/>
                <p:cNvCxnSpPr/>
                <p:nvPr userDrawn="1"/>
              </p:nvCxnSpPr>
              <p:spPr>
                <a:xfrm>
                  <a:off x="14689188" y="6382168"/>
                  <a:ext cx="0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echte verbindingslijn 57"/>
                <p:cNvCxnSpPr/>
                <p:nvPr userDrawn="1"/>
              </p:nvCxnSpPr>
              <p:spPr>
                <a:xfrm>
                  <a:off x="14619892" y="6382040"/>
                  <a:ext cx="0" cy="8577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echte verbindingslijn 58"/>
                <p:cNvCxnSpPr/>
                <p:nvPr userDrawn="1"/>
              </p:nvCxnSpPr>
              <p:spPr>
                <a:xfrm flipH="1">
                  <a:off x="14593115" y="6400164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Rechte verbindingslijn 59"/>
                <p:cNvCxnSpPr/>
                <p:nvPr userDrawn="1"/>
              </p:nvCxnSpPr>
              <p:spPr>
                <a:xfrm flipH="1">
                  <a:off x="14593115" y="6423860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Rechte verbindingslijn 60"/>
                <p:cNvCxnSpPr/>
                <p:nvPr userDrawn="1"/>
              </p:nvCxnSpPr>
              <p:spPr>
                <a:xfrm flipH="1">
                  <a:off x="14593115" y="6447556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Rectangle 13"/>
                <p:cNvSpPr>
                  <a:spLocks noChangeArrowheads="1"/>
                </p:cNvSpPr>
                <p:nvPr userDrawn="1"/>
              </p:nvSpPr>
              <p:spPr bwMode="auto">
                <a:xfrm>
                  <a:off x="14590283" y="6359138"/>
                  <a:ext cx="128657" cy="1934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1929FF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48" name="Groep 47"/>
              <p:cNvGrpSpPr/>
              <p:nvPr userDrawn="1"/>
            </p:nvGrpSpPr>
            <p:grpSpPr>
              <a:xfrm>
                <a:off x="12529899" y="6421402"/>
                <a:ext cx="97399" cy="97399"/>
                <a:chOff x="14546483" y="5323041"/>
                <a:chExt cx="242460" cy="242460"/>
              </a:xfrm>
            </p:grpSpPr>
            <p:sp>
              <p:nvSpPr>
                <p:cNvPr id="49" name="Rechthoek 48"/>
                <p:cNvSpPr/>
                <p:nvPr userDrawn="1"/>
              </p:nvSpPr>
              <p:spPr>
                <a:xfrm>
                  <a:off x="14546483" y="5323041"/>
                  <a:ext cx="242460" cy="24246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0A4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50" name="Groep 49"/>
                <p:cNvGrpSpPr/>
                <p:nvPr userDrawn="1"/>
              </p:nvGrpSpPr>
              <p:grpSpPr>
                <a:xfrm>
                  <a:off x="14568035" y="5357790"/>
                  <a:ext cx="199836" cy="175225"/>
                  <a:chOff x="14559757" y="5349611"/>
                  <a:chExt cx="216392" cy="191641"/>
                </a:xfrm>
              </p:grpSpPr>
              <p:sp>
                <p:nvSpPr>
                  <p:cNvPr id="51" name="Parallellogram 50"/>
                  <p:cNvSpPr/>
                  <p:nvPr userDrawn="1"/>
                </p:nvSpPr>
                <p:spPr>
                  <a:xfrm>
                    <a:off x="14559757" y="5369222"/>
                    <a:ext cx="214316" cy="147762"/>
                  </a:xfrm>
                  <a:prstGeom prst="parallelogram">
                    <a:avLst>
                      <a:gd name="adj" fmla="val 93909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52" name="Parallellogram 51"/>
                  <p:cNvSpPr/>
                  <p:nvPr userDrawn="1"/>
                </p:nvSpPr>
                <p:spPr>
                  <a:xfrm flipH="1">
                    <a:off x="14561833" y="5349611"/>
                    <a:ext cx="214316" cy="191641"/>
                  </a:xfrm>
                  <a:prstGeom prst="parallelogram">
                    <a:avLst>
                      <a:gd name="adj" fmla="val 68946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sp>
          <p:nvSpPr>
            <p:cNvPr id="17" name="Rechthoek 16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CHART</a:t>
              </a:r>
            </a:p>
          </p:txBody>
        </p:sp>
        <p:sp>
          <p:nvSpPr>
            <p:cNvPr id="25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 chart</a:t>
              </a:r>
            </a:p>
          </p:txBody>
        </p:sp>
        <p:sp>
          <p:nvSpPr>
            <p:cNvPr id="26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graph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7" name="Ovaal 26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28" name="Ovaal 27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29" name="Rechte verbindingslijn 28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30" name="Rechte verbindingslijn 29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31" name="Rechte verbindingslijn 30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sp>
          <p:nvSpPr>
            <p:cNvPr id="32" name="Tekstvak 33"/>
            <p:cNvSpPr txBox="1"/>
            <p:nvPr userDrawn="1"/>
          </p:nvSpPr>
          <p:spPr>
            <a:xfrm>
              <a:off x="12479311" y="5259838"/>
              <a:ext cx="2588841" cy="447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chart,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‘Edit data’</a:t>
              </a:r>
            </a:p>
          </p:txBody>
        </p:sp>
        <p:cxnSp>
          <p:nvCxnSpPr>
            <p:cNvPr id="33" name="Rechte verbindingslijn 32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34" name="Groep 33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38" name="Afgeronde rechthoek 37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40" name="Rechte verbindingslijn 39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Gelijkbenige driehoek 40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Rechthoek 34"/>
            <p:cNvSpPr/>
            <p:nvPr userDrawn="1"/>
          </p:nvSpPr>
          <p:spPr>
            <a:xfrm>
              <a:off x="12483705" y="4856599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EDIT CHART</a:t>
              </a:r>
            </a:p>
          </p:txBody>
        </p:sp>
        <p:cxnSp>
          <p:nvCxnSpPr>
            <p:cNvPr id="36" name="Rechte verbindingslijn 35"/>
            <p:cNvCxnSpPr/>
            <p:nvPr userDrawn="1"/>
          </p:nvCxnSpPr>
          <p:spPr>
            <a:xfrm>
              <a:off x="12487778" y="5145063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37" name="Picture 3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4186" y="6395104"/>
              <a:ext cx="158644" cy="2564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0" name="Afbeelding 8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91" name="Rechte verbindingslijn 90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3535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2DFF-0208-4506-A375-8DCEF45CA7AE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16" name="Tijdelijke aanduiding voor grafiek 15"/>
          <p:cNvSpPr>
            <a:spLocks noGrp="1"/>
          </p:cNvSpPr>
          <p:nvPr>
            <p:ph type="chart" sz="quarter" idx="13" hasCustomPrompt="1"/>
          </p:nvPr>
        </p:nvSpPr>
        <p:spPr>
          <a:xfrm>
            <a:off x="649705" y="2105526"/>
            <a:ext cx="10875159" cy="4085724"/>
          </a:xfrm>
          <a:noFill/>
        </p:spPr>
        <p:txBody>
          <a:bodyPr tIns="1800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Click on the pictogram below</a:t>
            </a:r>
            <a:br>
              <a:rPr lang="en-US" dirty="0"/>
            </a:br>
            <a:r>
              <a:rPr lang="en-US" dirty="0"/>
              <a:t>to insert a chart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77250" y="669261"/>
            <a:ext cx="8748000" cy="362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21" name="Tijdelijke aanduiding voor verticale tekst 2"/>
          <p:cNvSpPr>
            <a:spLocks noGrp="1"/>
          </p:cNvSpPr>
          <p:nvPr>
            <p:ph type="body" orient="vert" idx="24" hasCustomPrompt="1"/>
          </p:nvPr>
        </p:nvSpPr>
        <p:spPr>
          <a:xfrm>
            <a:off x="649292" y="1529508"/>
            <a:ext cx="10875960" cy="551955"/>
          </a:xfrm>
        </p:spPr>
        <p:txBody>
          <a:bodyPr vert="horz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 dirty="0"/>
              <a:t>Title of this Graph</a:t>
            </a:r>
          </a:p>
        </p:txBody>
      </p:sp>
      <p:grpSp>
        <p:nvGrpSpPr>
          <p:cNvPr id="10" name="Instruction Chart &amp; Edit"/>
          <p:cNvGrpSpPr/>
          <p:nvPr userDrawn="1"/>
        </p:nvGrpSpPr>
        <p:grpSpPr>
          <a:xfrm>
            <a:off x="12336914" y="-5444"/>
            <a:ext cx="2697278" cy="6868888"/>
            <a:chOff x="12382788" y="-5444"/>
            <a:chExt cx="2697278" cy="6868888"/>
          </a:xfrm>
        </p:grpSpPr>
        <p:grpSp>
          <p:nvGrpSpPr>
            <p:cNvPr id="11" name="Groep 10"/>
            <p:cNvGrpSpPr/>
            <p:nvPr userDrawn="1"/>
          </p:nvGrpSpPr>
          <p:grpSpPr>
            <a:xfrm>
              <a:off x="12382788" y="1480224"/>
              <a:ext cx="689983" cy="573048"/>
              <a:chOff x="15171969" y="1587338"/>
              <a:chExt cx="755407" cy="627385"/>
            </a:xfrm>
          </p:grpSpPr>
          <p:sp>
            <p:nvSpPr>
              <p:cNvPr id="70" name="Rechthoek 962"/>
              <p:cNvSpPr/>
              <p:nvPr userDrawn="1"/>
            </p:nvSpPr>
            <p:spPr>
              <a:xfrm>
                <a:off x="15171969" y="2008934"/>
                <a:ext cx="755407" cy="205789"/>
              </a:xfrm>
              <a:custGeom>
                <a:avLst/>
                <a:gdLst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664132 w 664132"/>
                  <a:gd name="connsiteY2" fmla="*/ 27778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664132"/>
                  <a:gd name="connsiteY0" fmla="*/ 0 h 290487"/>
                  <a:gd name="connsiteX1" fmla="*/ 664132 w 664132"/>
                  <a:gd name="connsiteY1" fmla="*/ 0 h 290487"/>
                  <a:gd name="connsiteX2" fmla="*/ 333932 w 664132"/>
                  <a:gd name="connsiteY2" fmla="*/ 290487 h 290487"/>
                  <a:gd name="connsiteX3" fmla="*/ 0 w 664132"/>
                  <a:gd name="connsiteY3" fmla="*/ 277787 h 290487"/>
                  <a:gd name="connsiteX4" fmla="*/ 0 w 664132"/>
                  <a:gd name="connsiteY4" fmla="*/ 0 h 290487"/>
                  <a:gd name="connsiteX0" fmla="*/ 0 w 664132"/>
                  <a:gd name="connsiteY0" fmla="*/ 0 h 277787"/>
                  <a:gd name="connsiteX1" fmla="*/ 664132 w 664132"/>
                  <a:gd name="connsiteY1" fmla="*/ 0 h 277787"/>
                  <a:gd name="connsiteX2" fmla="*/ 575232 w 664132"/>
                  <a:gd name="connsiteY2" fmla="*/ 271437 h 277787"/>
                  <a:gd name="connsiteX3" fmla="*/ 0 w 664132"/>
                  <a:gd name="connsiteY3" fmla="*/ 277787 h 277787"/>
                  <a:gd name="connsiteX4" fmla="*/ 0 w 664132"/>
                  <a:gd name="connsiteY4" fmla="*/ 0 h 277787"/>
                  <a:gd name="connsiteX0" fmla="*/ 0 w 708582"/>
                  <a:gd name="connsiteY0" fmla="*/ 0 h 277787"/>
                  <a:gd name="connsiteX1" fmla="*/ 708582 w 708582"/>
                  <a:gd name="connsiteY1" fmla="*/ 31750 h 277787"/>
                  <a:gd name="connsiteX2" fmla="*/ 575232 w 708582"/>
                  <a:gd name="connsiteY2" fmla="*/ 271437 h 277787"/>
                  <a:gd name="connsiteX3" fmla="*/ 0 w 708582"/>
                  <a:gd name="connsiteY3" fmla="*/ 277787 h 277787"/>
                  <a:gd name="connsiteX4" fmla="*/ 0 w 708582"/>
                  <a:gd name="connsiteY4" fmla="*/ 0 h 277787"/>
                  <a:gd name="connsiteX0" fmla="*/ 228600 w 708582"/>
                  <a:gd name="connsiteY0" fmla="*/ 6350 h 246037"/>
                  <a:gd name="connsiteX1" fmla="*/ 708582 w 708582"/>
                  <a:gd name="connsiteY1" fmla="*/ 0 h 246037"/>
                  <a:gd name="connsiteX2" fmla="*/ 575232 w 708582"/>
                  <a:gd name="connsiteY2" fmla="*/ 239687 h 246037"/>
                  <a:gd name="connsiteX3" fmla="*/ 0 w 708582"/>
                  <a:gd name="connsiteY3" fmla="*/ 246037 h 246037"/>
                  <a:gd name="connsiteX4" fmla="*/ 228600 w 708582"/>
                  <a:gd name="connsiteY4" fmla="*/ 6350 h 246037"/>
                  <a:gd name="connsiteX0" fmla="*/ 228600 w 778432"/>
                  <a:gd name="connsiteY0" fmla="*/ 0 h 239687"/>
                  <a:gd name="connsiteX1" fmla="*/ 778432 w 778432"/>
                  <a:gd name="connsiteY1" fmla="*/ 25400 h 239687"/>
                  <a:gd name="connsiteX2" fmla="*/ 575232 w 778432"/>
                  <a:gd name="connsiteY2" fmla="*/ 233337 h 239687"/>
                  <a:gd name="connsiteX3" fmla="*/ 0 w 778432"/>
                  <a:gd name="connsiteY3" fmla="*/ 239687 h 239687"/>
                  <a:gd name="connsiteX4" fmla="*/ 228600 w 778432"/>
                  <a:gd name="connsiteY4" fmla="*/ 0 h 239687"/>
                  <a:gd name="connsiteX0" fmla="*/ 228600 w 778432"/>
                  <a:gd name="connsiteY0" fmla="*/ 0 h 214287"/>
                  <a:gd name="connsiteX1" fmla="*/ 778432 w 778432"/>
                  <a:gd name="connsiteY1" fmla="*/ 0 h 214287"/>
                  <a:gd name="connsiteX2" fmla="*/ 575232 w 778432"/>
                  <a:gd name="connsiteY2" fmla="*/ 207937 h 214287"/>
                  <a:gd name="connsiteX3" fmla="*/ 0 w 778432"/>
                  <a:gd name="connsiteY3" fmla="*/ 214287 h 214287"/>
                  <a:gd name="connsiteX4" fmla="*/ 228600 w 778432"/>
                  <a:gd name="connsiteY4" fmla="*/ 0 h 214287"/>
                  <a:gd name="connsiteX0" fmla="*/ 228600 w 730724"/>
                  <a:gd name="connsiteY0" fmla="*/ 3975 h 218262"/>
                  <a:gd name="connsiteX1" fmla="*/ 730724 w 730724"/>
                  <a:gd name="connsiteY1" fmla="*/ 0 h 218262"/>
                  <a:gd name="connsiteX2" fmla="*/ 575232 w 730724"/>
                  <a:gd name="connsiteY2" fmla="*/ 211912 h 218262"/>
                  <a:gd name="connsiteX3" fmla="*/ 0 w 730724"/>
                  <a:gd name="connsiteY3" fmla="*/ 218262 h 218262"/>
                  <a:gd name="connsiteX4" fmla="*/ 228600 w 730724"/>
                  <a:gd name="connsiteY4" fmla="*/ 3975 h 218262"/>
                  <a:gd name="connsiteX0" fmla="*/ 252454 w 754578"/>
                  <a:gd name="connsiteY0" fmla="*/ 3975 h 211912"/>
                  <a:gd name="connsiteX1" fmla="*/ 754578 w 754578"/>
                  <a:gd name="connsiteY1" fmla="*/ 0 h 211912"/>
                  <a:gd name="connsiteX2" fmla="*/ 599086 w 754578"/>
                  <a:gd name="connsiteY2" fmla="*/ 211912 h 211912"/>
                  <a:gd name="connsiteX3" fmla="*/ 0 w 754578"/>
                  <a:gd name="connsiteY3" fmla="*/ 210311 h 211912"/>
                  <a:gd name="connsiteX4" fmla="*/ 252454 w 754578"/>
                  <a:gd name="connsiteY4" fmla="*/ 3975 h 211912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599086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754578"/>
                  <a:gd name="connsiteY0" fmla="*/ 0 h 223840"/>
                  <a:gd name="connsiteX1" fmla="*/ 754578 w 754578"/>
                  <a:gd name="connsiteY1" fmla="*/ 7952 h 223840"/>
                  <a:gd name="connsiteX2" fmla="*/ 654745 w 754578"/>
                  <a:gd name="connsiteY2" fmla="*/ 223840 h 223840"/>
                  <a:gd name="connsiteX3" fmla="*/ 0 w 754578"/>
                  <a:gd name="connsiteY3" fmla="*/ 218263 h 223840"/>
                  <a:gd name="connsiteX4" fmla="*/ 172941 w 754578"/>
                  <a:gd name="connsiteY4" fmla="*/ 0 h 223840"/>
                  <a:gd name="connsiteX0" fmla="*/ 172941 w 754578"/>
                  <a:gd name="connsiteY0" fmla="*/ 0 h 219864"/>
                  <a:gd name="connsiteX1" fmla="*/ 754578 w 754578"/>
                  <a:gd name="connsiteY1" fmla="*/ 7952 h 219864"/>
                  <a:gd name="connsiteX2" fmla="*/ 646793 w 754578"/>
                  <a:gd name="connsiteY2" fmla="*/ 219864 h 219864"/>
                  <a:gd name="connsiteX3" fmla="*/ 0 w 754578"/>
                  <a:gd name="connsiteY3" fmla="*/ 218263 h 219864"/>
                  <a:gd name="connsiteX4" fmla="*/ 172941 w 754578"/>
                  <a:gd name="connsiteY4" fmla="*/ 0 h 219864"/>
                  <a:gd name="connsiteX0" fmla="*/ 172941 w 818189"/>
                  <a:gd name="connsiteY0" fmla="*/ 0 h 219864"/>
                  <a:gd name="connsiteX1" fmla="*/ 818189 w 818189"/>
                  <a:gd name="connsiteY1" fmla="*/ 31806 h 219864"/>
                  <a:gd name="connsiteX2" fmla="*/ 646793 w 818189"/>
                  <a:gd name="connsiteY2" fmla="*/ 219864 h 219864"/>
                  <a:gd name="connsiteX3" fmla="*/ 0 w 818189"/>
                  <a:gd name="connsiteY3" fmla="*/ 218263 h 219864"/>
                  <a:gd name="connsiteX4" fmla="*/ 172941 w 818189"/>
                  <a:gd name="connsiteY4" fmla="*/ 0 h 219864"/>
                  <a:gd name="connsiteX0" fmla="*/ 172941 w 806262"/>
                  <a:gd name="connsiteY0" fmla="*/ 0 h 219864"/>
                  <a:gd name="connsiteX1" fmla="*/ 806262 w 806262"/>
                  <a:gd name="connsiteY1" fmla="*/ 11928 h 219864"/>
                  <a:gd name="connsiteX2" fmla="*/ 646793 w 806262"/>
                  <a:gd name="connsiteY2" fmla="*/ 219864 h 219864"/>
                  <a:gd name="connsiteX3" fmla="*/ 0 w 806262"/>
                  <a:gd name="connsiteY3" fmla="*/ 218263 h 219864"/>
                  <a:gd name="connsiteX4" fmla="*/ 172941 w 806262"/>
                  <a:gd name="connsiteY4" fmla="*/ 0 h 219864"/>
                  <a:gd name="connsiteX0" fmla="*/ 172941 w 798310"/>
                  <a:gd name="connsiteY0" fmla="*/ 0 h 219864"/>
                  <a:gd name="connsiteX1" fmla="*/ 798310 w 798310"/>
                  <a:gd name="connsiteY1" fmla="*/ 15903 h 219864"/>
                  <a:gd name="connsiteX2" fmla="*/ 646793 w 798310"/>
                  <a:gd name="connsiteY2" fmla="*/ 219864 h 219864"/>
                  <a:gd name="connsiteX3" fmla="*/ 0 w 798310"/>
                  <a:gd name="connsiteY3" fmla="*/ 218263 h 219864"/>
                  <a:gd name="connsiteX4" fmla="*/ 172941 w 798310"/>
                  <a:gd name="connsiteY4" fmla="*/ 0 h 219864"/>
                  <a:gd name="connsiteX0" fmla="*/ 172941 w 798310"/>
                  <a:gd name="connsiteY0" fmla="*/ 0 h 259620"/>
                  <a:gd name="connsiteX1" fmla="*/ 798310 w 798310"/>
                  <a:gd name="connsiteY1" fmla="*/ 15903 h 259620"/>
                  <a:gd name="connsiteX2" fmla="*/ 614988 w 798310"/>
                  <a:gd name="connsiteY2" fmla="*/ 259620 h 259620"/>
                  <a:gd name="connsiteX3" fmla="*/ 0 w 798310"/>
                  <a:gd name="connsiteY3" fmla="*/ 218263 h 259620"/>
                  <a:gd name="connsiteX4" fmla="*/ 172941 w 798310"/>
                  <a:gd name="connsiteY4" fmla="*/ 0 h 259620"/>
                  <a:gd name="connsiteX0" fmla="*/ 188843 w 814212"/>
                  <a:gd name="connsiteY0" fmla="*/ 0 h 259620"/>
                  <a:gd name="connsiteX1" fmla="*/ 814212 w 814212"/>
                  <a:gd name="connsiteY1" fmla="*/ 15903 h 259620"/>
                  <a:gd name="connsiteX2" fmla="*/ 630890 w 814212"/>
                  <a:gd name="connsiteY2" fmla="*/ 259620 h 259620"/>
                  <a:gd name="connsiteX3" fmla="*/ 0 w 814212"/>
                  <a:gd name="connsiteY3" fmla="*/ 254043 h 259620"/>
                  <a:gd name="connsiteX4" fmla="*/ 188843 w 814212"/>
                  <a:gd name="connsiteY4" fmla="*/ 0 h 259620"/>
                  <a:gd name="connsiteX0" fmla="*/ 208721 w 834090"/>
                  <a:gd name="connsiteY0" fmla="*/ 0 h 259620"/>
                  <a:gd name="connsiteX1" fmla="*/ 834090 w 834090"/>
                  <a:gd name="connsiteY1" fmla="*/ 15903 h 259620"/>
                  <a:gd name="connsiteX2" fmla="*/ 650768 w 834090"/>
                  <a:gd name="connsiteY2" fmla="*/ 259620 h 259620"/>
                  <a:gd name="connsiteX3" fmla="*/ 0 w 834090"/>
                  <a:gd name="connsiteY3" fmla="*/ 254043 h 259620"/>
                  <a:gd name="connsiteX4" fmla="*/ 208721 w 834090"/>
                  <a:gd name="connsiteY4" fmla="*/ 0 h 259620"/>
                  <a:gd name="connsiteX0" fmla="*/ 268356 w 893725"/>
                  <a:gd name="connsiteY0" fmla="*/ 0 h 259620"/>
                  <a:gd name="connsiteX1" fmla="*/ 893725 w 893725"/>
                  <a:gd name="connsiteY1" fmla="*/ 15903 h 259620"/>
                  <a:gd name="connsiteX2" fmla="*/ 710403 w 893725"/>
                  <a:gd name="connsiteY2" fmla="*/ 259620 h 259620"/>
                  <a:gd name="connsiteX3" fmla="*/ 0 w 893725"/>
                  <a:gd name="connsiteY3" fmla="*/ 254043 h 259620"/>
                  <a:gd name="connsiteX4" fmla="*/ 268356 w 893725"/>
                  <a:gd name="connsiteY4" fmla="*/ 0 h 259620"/>
                  <a:gd name="connsiteX0" fmla="*/ 260405 w 885774"/>
                  <a:gd name="connsiteY0" fmla="*/ 0 h 259620"/>
                  <a:gd name="connsiteX1" fmla="*/ 885774 w 885774"/>
                  <a:gd name="connsiteY1" fmla="*/ 15903 h 259620"/>
                  <a:gd name="connsiteX2" fmla="*/ 702452 w 885774"/>
                  <a:gd name="connsiteY2" fmla="*/ 259620 h 259620"/>
                  <a:gd name="connsiteX3" fmla="*/ 0 w 885774"/>
                  <a:gd name="connsiteY3" fmla="*/ 254043 h 259620"/>
                  <a:gd name="connsiteX4" fmla="*/ 260405 w 885774"/>
                  <a:gd name="connsiteY4" fmla="*/ 0 h 259620"/>
                  <a:gd name="connsiteX0" fmla="*/ 220648 w 885774"/>
                  <a:gd name="connsiteY0" fmla="*/ 0 h 243717"/>
                  <a:gd name="connsiteX1" fmla="*/ 885774 w 885774"/>
                  <a:gd name="connsiteY1" fmla="*/ 0 h 243717"/>
                  <a:gd name="connsiteX2" fmla="*/ 702452 w 885774"/>
                  <a:gd name="connsiteY2" fmla="*/ 243717 h 243717"/>
                  <a:gd name="connsiteX3" fmla="*/ 0 w 885774"/>
                  <a:gd name="connsiteY3" fmla="*/ 238140 h 243717"/>
                  <a:gd name="connsiteX4" fmla="*/ 220648 w 885774"/>
                  <a:gd name="connsiteY4" fmla="*/ 0 h 24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774" h="243717">
                    <a:moveTo>
                      <a:pt x="220648" y="0"/>
                    </a:moveTo>
                    <a:lnTo>
                      <a:pt x="885774" y="0"/>
                    </a:lnTo>
                    <a:lnTo>
                      <a:pt x="702452" y="243717"/>
                    </a:lnTo>
                    <a:lnTo>
                      <a:pt x="0" y="238140"/>
                    </a:lnTo>
                    <a:lnTo>
                      <a:pt x="220648" y="0"/>
                    </a:lnTo>
                    <a:close/>
                  </a:path>
                </a:pathLst>
              </a:custGeom>
              <a:solidFill>
                <a:srgbClr val="FFFFFF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>
                <a:softEdge rad="31750"/>
              </a:effectLst>
            </p:spPr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nl-NL" sz="1600" kern="0">
                  <a:solidFill>
                    <a:srgbClr val="FFFFFF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71" name="Groep 70"/>
              <p:cNvGrpSpPr/>
              <p:nvPr userDrawn="1"/>
            </p:nvGrpSpPr>
            <p:grpSpPr>
              <a:xfrm>
                <a:off x="15281106" y="1587338"/>
                <a:ext cx="511775" cy="560304"/>
                <a:chOff x="10604642" y="969717"/>
                <a:chExt cx="1290643" cy="1427163"/>
              </a:xfrm>
            </p:grpSpPr>
            <p:grpSp>
              <p:nvGrpSpPr>
                <p:cNvPr id="72" name="Group 879"/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10604642" y="969717"/>
                  <a:ext cx="1290643" cy="1427163"/>
                  <a:chOff x="4798" y="1515"/>
                  <a:chExt cx="813" cy="899"/>
                </a:xfrm>
              </p:grpSpPr>
              <p:sp>
                <p:nvSpPr>
                  <p:cNvPr id="74" name="Freeform 886"/>
                  <p:cNvSpPr>
                    <a:spLocks/>
                  </p:cNvSpPr>
                  <p:nvPr userDrawn="1"/>
                </p:nvSpPr>
                <p:spPr bwMode="auto">
                  <a:xfrm>
                    <a:off x="5269" y="1515"/>
                    <a:ext cx="71" cy="898"/>
                  </a:xfrm>
                  <a:custGeom>
                    <a:avLst/>
                    <a:gdLst>
                      <a:gd name="T0" fmla="*/ 282 w 282"/>
                      <a:gd name="T1" fmla="*/ 0 h 3595"/>
                      <a:gd name="T2" fmla="*/ 282 w 282"/>
                      <a:gd name="T3" fmla="*/ 3138 h 3595"/>
                      <a:gd name="T4" fmla="*/ 0 w 282"/>
                      <a:gd name="T5" fmla="*/ 3595 h 3595"/>
                      <a:gd name="T6" fmla="*/ 0 w 282"/>
                      <a:gd name="T7" fmla="*/ 285 h 3595"/>
                      <a:gd name="T8" fmla="*/ 282 w 282"/>
                      <a:gd name="T9" fmla="*/ 0 h 3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2" h="3595">
                        <a:moveTo>
                          <a:pt x="282" y="0"/>
                        </a:moveTo>
                        <a:lnTo>
                          <a:pt x="282" y="3138"/>
                        </a:lnTo>
                        <a:lnTo>
                          <a:pt x="0" y="3595"/>
                        </a:lnTo>
                        <a:lnTo>
                          <a:pt x="0" y="285"/>
                        </a:lnTo>
                        <a:lnTo>
                          <a:pt x="282" y="0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5" name="Rectangle 880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515"/>
                    <a:ext cx="813" cy="899"/>
                  </a:xfrm>
                  <a:prstGeom prst="rect">
                    <a:avLst/>
                  </a:prstGeom>
                  <a:noFill/>
                  <a:ln w="0">
                    <a:noFill/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6" name="Rectangle 881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798" y="1857"/>
                    <a:ext cx="228" cy="55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002060"/>
                      </a:gs>
                      <a:gs pos="100000">
                        <a:srgbClr val="1929FF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7" name="Freeform 882"/>
                  <p:cNvSpPr>
                    <a:spLocks/>
                  </p:cNvSpPr>
                  <p:nvPr userDrawn="1"/>
                </p:nvSpPr>
                <p:spPr bwMode="auto">
                  <a:xfrm>
                    <a:off x="4798" y="1771"/>
                    <a:ext cx="314" cy="86"/>
                  </a:xfrm>
                  <a:custGeom>
                    <a:avLst/>
                    <a:gdLst>
                      <a:gd name="T0" fmla="*/ 411 w 1255"/>
                      <a:gd name="T1" fmla="*/ 0 h 342"/>
                      <a:gd name="T2" fmla="*/ 1255 w 1255"/>
                      <a:gd name="T3" fmla="*/ 0 h 342"/>
                      <a:gd name="T4" fmla="*/ 913 w 1255"/>
                      <a:gd name="T5" fmla="*/ 342 h 342"/>
                      <a:gd name="T6" fmla="*/ 0 w 1255"/>
                      <a:gd name="T7" fmla="*/ 342 h 342"/>
                      <a:gd name="T8" fmla="*/ 411 w 1255"/>
                      <a:gd name="T9" fmla="*/ 0 h 3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5" h="342">
                        <a:moveTo>
                          <a:pt x="411" y="0"/>
                        </a:moveTo>
                        <a:lnTo>
                          <a:pt x="1255" y="0"/>
                        </a:lnTo>
                        <a:lnTo>
                          <a:pt x="913" y="342"/>
                        </a:lnTo>
                        <a:lnTo>
                          <a:pt x="0" y="342"/>
                        </a:lnTo>
                        <a:lnTo>
                          <a:pt x="411" y="0"/>
                        </a:lnTo>
                        <a:close/>
                      </a:path>
                    </a:pathLst>
                  </a:custGeom>
                  <a:solidFill>
                    <a:srgbClr val="0039A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8" name="Freeform 883"/>
                  <p:cNvSpPr>
                    <a:spLocks/>
                  </p:cNvSpPr>
                  <p:nvPr userDrawn="1"/>
                </p:nvSpPr>
                <p:spPr bwMode="auto">
                  <a:xfrm>
                    <a:off x="5026" y="1771"/>
                    <a:ext cx="85" cy="642"/>
                  </a:xfrm>
                  <a:custGeom>
                    <a:avLst/>
                    <a:gdLst>
                      <a:gd name="T0" fmla="*/ 342 w 342"/>
                      <a:gd name="T1" fmla="*/ 0 h 2568"/>
                      <a:gd name="T2" fmla="*/ 342 w 342"/>
                      <a:gd name="T3" fmla="*/ 2111 h 2568"/>
                      <a:gd name="T4" fmla="*/ 0 w 342"/>
                      <a:gd name="T5" fmla="*/ 2568 h 2568"/>
                      <a:gd name="T6" fmla="*/ 0 w 342"/>
                      <a:gd name="T7" fmla="*/ 342 h 2568"/>
                      <a:gd name="T8" fmla="*/ 342 w 342"/>
                      <a:gd name="T9" fmla="*/ 0 h 2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568">
                        <a:moveTo>
                          <a:pt x="342" y="0"/>
                        </a:moveTo>
                        <a:lnTo>
                          <a:pt x="342" y="2111"/>
                        </a:lnTo>
                        <a:lnTo>
                          <a:pt x="0" y="2568"/>
                        </a:lnTo>
                        <a:lnTo>
                          <a:pt x="0" y="342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00007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79" name="Freeform 884"/>
                  <p:cNvSpPr>
                    <a:spLocks/>
                  </p:cNvSpPr>
                  <p:nvPr userDrawn="1"/>
                </p:nvSpPr>
                <p:spPr bwMode="auto">
                  <a:xfrm>
                    <a:off x="5054" y="1515"/>
                    <a:ext cx="286" cy="72"/>
                  </a:xfrm>
                  <a:custGeom>
                    <a:avLst/>
                    <a:gdLst>
                      <a:gd name="T0" fmla="*/ 318 w 1140"/>
                      <a:gd name="T1" fmla="*/ 0 h 289"/>
                      <a:gd name="T2" fmla="*/ 1140 w 1140"/>
                      <a:gd name="T3" fmla="*/ 0 h 289"/>
                      <a:gd name="T4" fmla="*/ 855 w 1140"/>
                      <a:gd name="T5" fmla="*/ 289 h 289"/>
                      <a:gd name="T6" fmla="*/ 0 w 1140"/>
                      <a:gd name="T7" fmla="*/ 289 h 289"/>
                      <a:gd name="T8" fmla="*/ 318 w 1140"/>
                      <a:gd name="T9" fmla="*/ 0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40" h="289">
                        <a:moveTo>
                          <a:pt x="318" y="0"/>
                        </a:moveTo>
                        <a:lnTo>
                          <a:pt x="1140" y="0"/>
                        </a:lnTo>
                        <a:lnTo>
                          <a:pt x="855" y="289"/>
                        </a:lnTo>
                        <a:lnTo>
                          <a:pt x="0" y="289"/>
                        </a:lnTo>
                        <a:lnTo>
                          <a:pt x="318" y="0"/>
                        </a:lnTo>
                        <a:close/>
                      </a:path>
                    </a:pathLst>
                  </a:custGeom>
                  <a:solidFill>
                    <a:srgbClr val="EEFF2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0" name="Rectangle 885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054" y="1587"/>
                    <a:ext cx="215" cy="82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FFC000"/>
                      </a:gs>
                      <a:gs pos="100000">
                        <a:srgbClr val="FFFF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1" name="Rectangle 887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5298" y="1771"/>
                    <a:ext cx="228" cy="643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B80004"/>
                      </a:gs>
                      <a:gs pos="100000">
                        <a:srgbClr val="FF0000"/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82" name="Freeform 888"/>
                  <p:cNvSpPr>
                    <a:spLocks/>
                  </p:cNvSpPr>
                  <p:nvPr userDrawn="1"/>
                </p:nvSpPr>
                <p:spPr bwMode="auto">
                  <a:xfrm>
                    <a:off x="5526" y="1686"/>
                    <a:ext cx="85" cy="727"/>
                  </a:xfrm>
                  <a:custGeom>
                    <a:avLst/>
                    <a:gdLst>
                      <a:gd name="T0" fmla="*/ 342 w 342"/>
                      <a:gd name="T1" fmla="*/ 0 h 2911"/>
                      <a:gd name="T2" fmla="*/ 342 w 342"/>
                      <a:gd name="T3" fmla="*/ 2477 h 2911"/>
                      <a:gd name="T4" fmla="*/ 0 w 342"/>
                      <a:gd name="T5" fmla="*/ 2911 h 2911"/>
                      <a:gd name="T6" fmla="*/ 0 w 342"/>
                      <a:gd name="T7" fmla="*/ 334 h 2911"/>
                      <a:gd name="T8" fmla="*/ 342 w 342"/>
                      <a:gd name="T9" fmla="*/ 0 h 29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2" h="2911">
                        <a:moveTo>
                          <a:pt x="342" y="0"/>
                        </a:moveTo>
                        <a:lnTo>
                          <a:pt x="342" y="2477"/>
                        </a:lnTo>
                        <a:lnTo>
                          <a:pt x="0" y="2911"/>
                        </a:lnTo>
                        <a:lnTo>
                          <a:pt x="0" y="334"/>
                        </a:lnTo>
                        <a:lnTo>
                          <a:pt x="342" y="0"/>
                        </a:lnTo>
                        <a:close/>
                      </a:path>
                    </a:pathLst>
                  </a:custGeom>
                  <a:solidFill>
                    <a:srgbClr val="C2001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nl-NL" sz="1600" kern="0">
                      <a:solidFill>
                        <a:srgbClr val="000000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  <p:sp>
              <p:nvSpPr>
                <p:cNvPr id="73" name="Vrije vorm 72"/>
                <p:cNvSpPr/>
                <p:nvPr userDrawn="1"/>
              </p:nvSpPr>
              <p:spPr>
                <a:xfrm>
                  <a:off x="11389225" y="1241176"/>
                  <a:ext cx="506025" cy="137883"/>
                </a:xfrm>
                <a:custGeom>
                  <a:avLst/>
                  <a:gdLst>
                    <a:gd name="connsiteX0" fmla="*/ 0 w 508407"/>
                    <a:gd name="connsiteY0" fmla="*/ 142646 h 146304"/>
                    <a:gd name="connsiteX1" fmla="*/ 369418 w 508407"/>
                    <a:gd name="connsiteY1" fmla="*/ 146304 h 146304"/>
                    <a:gd name="connsiteX2" fmla="*/ 508407 w 508407"/>
                    <a:gd name="connsiteY2" fmla="*/ 0 h 146304"/>
                    <a:gd name="connsiteX3" fmla="*/ 168250 w 508407"/>
                    <a:gd name="connsiteY3" fmla="*/ 0 h 146304"/>
                    <a:gd name="connsiteX4" fmla="*/ 0 w 508407"/>
                    <a:gd name="connsiteY4" fmla="*/ 142646 h 146304"/>
                    <a:gd name="connsiteX0" fmla="*/ 0 w 508407"/>
                    <a:gd name="connsiteY0" fmla="*/ 142646 h 142646"/>
                    <a:gd name="connsiteX1" fmla="*/ 376562 w 508407"/>
                    <a:gd name="connsiteY1" fmla="*/ 136779 h 142646"/>
                    <a:gd name="connsiteX2" fmla="*/ 508407 w 508407"/>
                    <a:gd name="connsiteY2" fmla="*/ 0 h 142646"/>
                    <a:gd name="connsiteX3" fmla="*/ 168250 w 508407"/>
                    <a:gd name="connsiteY3" fmla="*/ 0 h 142646"/>
                    <a:gd name="connsiteX4" fmla="*/ 0 w 508407"/>
                    <a:gd name="connsiteY4" fmla="*/ 142646 h 142646"/>
                    <a:gd name="connsiteX0" fmla="*/ 0 w 506025"/>
                    <a:gd name="connsiteY0" fmla="*/ 137883 h 137883"/>
                    <a:gd name="connsiteX1" fmla="*/ 374180 w 506025"/>
                    <a:gd name="connsiteY1" fmla="*/ 136779 h 137883"/>
                    <a:gd name="connsiteX2" fmla="*/ 506025 w 506025"/>
                    <a:gd name="connsiteY2" fmla="*/ 0 h 137883"/>
                    <a:gd name="connsiteX3" fmla="*/ 165868 w 506025"/>
                    <a:gd name="connsiteY3" fmla="*/ 0 h 137883"/>
                    <a:gd name="connsiteX4" fmla="*/ 0 w 506025"/>
                    <a:gd name="connsiteY4" fmla="*/ 137883 h 13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6025" h="137883">
                      <a:moveTo>
                        <a:pt x="0" y="137883"/>
                      </a:moveTo>
                      <a:lnTo>
                        <a:pt x="374180" y="136779"/>
                      </a:lnTo>
                      <a:lnTo>
                        <a:pt x="506025" y="0"/>
                      </a:lnTo>
                      <a:lnTo>
                        <a:pt x="165868" y="0"/>
                      </a:lnTo>
                      <a:lnTo>
                        <a:pt x="0" y="13788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</p:grpSp>
        <p:grpSp>
          <p:nvGrpSpPr>
            <p:cNvPr id="12" name="Groep 11"/>
            <p:cNvGrpSpPr/>
            <p:nvPr userDrawn="1"/>
          </p:nvGrpSpPr>
          <p:grpSpPr>
            <a:xfrm>
              <a:off x="12487778" y="6003628"/>
              <a:ext cx="1980859" cy="542924"/>
              <a:chOff x="12390702" y="6054428"/>
              <a:chExt cx="1980859" cy="542924"/>
            </a:xfrm>
          </p:grpSpPr>
          <p:sp>
            <p:nvSpPr>
              <p:cNvPr id="36" name="Rechthoek 35"/>
              <p:cNvSpPr/>
              <p:nvPr userDrawn="1"/>
            </p:nvSpPr>
            <p:spPr>
              <a:xfrm>
                <a:off x="12402284" y="6054428"/>
                <a:ext cx="1969277" cy="542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37" name="Rechthoek 36"/>
              <p:cNvSpPr/>
              <p:nvPr userDrawn="1"/>
            </p:nvSpPr>
            <p:spPr>
              <a:xfrm>
                <a:off x="12662053" y="6062530"/>
                <a:ext cx="126829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Change chart type</a:t>
                </a:r>
              </a:p>
            </p:txBody>
          </p:sp>
          <p:sp>
            <p:nvSpPr>
              <p:cNvPr id="38" name="Gelijkbenige driehoek 37"/>
              <p:cNvSpPr/>
              <p:nvPr userDrawn="1"/>
            </p:nvSpPr>
            <p:spPr>
              <a:xfrm rot="5400000">
                <a:off x="14210471" y="6150144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  <a:latin typeface="Segoe UI Light" panose="020B0502040204020203" pitchFamily="34" charset="0"/>
                  <a:ea typeface="Adobe Heiti Std R" panose="020B0400000000000000" pitchFamily="34" charset="-128"/>
                  <a:cs typeface="Segoe UI Light" panose="020B0502040204020203" pitchFamily="34" charset="0"/>
                </a:endParaRPr>
              </a:p>
            </p:txBody>
          </p:sp>
          <p:sp>
            <p:nvSpPr>
              <p:cNvPr id="39" name="Afgeronde rechthoek 38"/>
              <p:cNvSpPr/>
              <p:nvPr userDrawn="1"/>
            </p:nvSpPr>
            <p:spPr>
              <a:xfrm>
                <a:off x="12390702" y="6322741"/>
                <a:ext cx="1973675" cy="268314"/>
              </a:xfrm>
              <a:prstGeom prst="roundRect">
                <a:avLst/>
              </a:prstGeom>
              <a:gradFill>
                <a:gsLst>
                  <a:gs pos="0">
                    <a:srgbClr val="FFF2BD"/>
                  </a:gs>
                  <a:gs pos="34000">
                    <a:srgbClr val="FFE98B"/>
                  </a:gs>
                  <a:gs pos="78000">
                    <a:srgbClr val="FFF5C9"/>
                  </a:gs>
                  <a:gs pos="59000">
                    <a:srgbClr val="FFE98B"/>
                  </a:gs>
                </a:gsLst>
                <a:lin ang="5400000" scaled="0"/>
              </a:gradFill>
              <a:ln w="63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rPr>
                  <a:t>Edit data</a:t>
                </a:r>
              </a:p>
            </p:txBody>
          </p:sp>
          <p:grpSp>
            <p:nvGrpSpPr>
              <p:cNvPr id="40" name="Groep 39"/>
              <p:cNvGrpSpPr/>
              <p:nvPr userDrawn="1"/>
            </p:nvGrpSpPr>
            <p:grpSpPr>
              <a:xfrm>
                <a:off x="12461788" y="6100226"/>
                <a:ext cx="204691" cy="170001"/>
                <a:chOff x="15171969" y="1587338"/>
                <a:chExt cx="755407" cy="627385"/>
              </a:xfrm>
            </p:grpSpPr>
            <p:sp>
              <p:nvSpPr>
                <p:cNvPr id="57" name="Rechthoek 962"/>
                <p:cNvSpPr/>
                <p:nvPr userDrawn="1"/>
              </p:nvSpPr>
              <p:spPr>
                <a:xfrm>
                  <a:off x="15171969" y="2008934"/>
                  <a:ext cx="755407" cy="205789"/>
                </a:xfrm>
                <a:custGeom>
                  <a:avLst/>
                  <a:gdLst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664132 w 664132"/>
                    <a:gd name="connsiteY2" fmla="*/ 27778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664132"/>
                    <a:gd name="connsiteY0" fmla="*/ 0 h 290487"/>
                    <a:gd name="connsiteX1" fmla="*/ 664132 w 664132"/>
                    <a:gd name="connsiteY1" fmla="*/ 0 h 290487"/>
                    <a:gd name="connsiteX2" fmla="*/ 333932 w 664132"/>
                    <a:gd name="connsiteY2" fmla="*/ 290487 h 290487"/>
                    <a:gd name="connsiteX3" fmla="*/ 0 w 664132"/>
                    <a:gd name="connsiteY3" fmla="*/ 277787 h 290487"/>
                    <a:gd name="connsiteX4" fmla="*/ 0 w 664132"/>
                    <a:gd name="connsiteY4" fmla="*/ 0 h 290487"/>
                    <a:gd name="connsiteX0" fmla="*/ 0 w 664132"/>
                    <a:gd name="connsiteY0" fmla="*/ 0 h 277787"/>
                    <a:gd name="connsiteX1" fmla="*/ 664132 w 664132"/>
                    <a:gd name="connsiteY1" fmla="*/ 0 h 277787"/>
                    <a:gd name="connsiteX2" fmla="*/ 575232 w 664132"/>
                    <a:gd name="connsiteY2" fmla="*/ 271437 h 277787"/>
                    <a:gd name="connsiteX3" fmla="*/ 0 w 664132"/>
                    <a:gd name="connsiteY3" fmla="*/ 277787 h 277787"/>
                    <a:gd name="connsiteX4" fmla="*/ 0 w 664132"/>
                    <a:gd name="connsiteY4" fmla="*/ 0 h 277787"/>
                    <a:gd name="connsiteX0" fmla="*/ 0 w 708582"/>
                    <a:gd name="connsiteY0" fmla="*/ 0 h 277787"/>
                    <a:gd name="connsiteX1" fmla="*/ 708582 w 708582"/>
                    <a:gd name="connsiteY1" fmla="*/ 31750 h 277787"/>
                    <a:gd name="connsiteX2" fmla="*/ 575232 w 708582"/>
                    <a:gd name="connsiteY2" fmla="*/ 271437 h 277787"/>
                    <a:gd name="connsiteX3" fmla="*/ 0 w 708582"/>
                    <a:gd name="connsiteY3" fmla="*/ 277787 h 277787"/>
                    <a:gd name="connsiteX4" fmla="*/ 0 w 708582"/>
                    <a:gd name="connsiteY4" fmla="*/ 0 h 277787"/>
                    <a:gd name="connsiteX0" fmla="*/ 228600 w 708582"/>
                    <a:gd name="connsiteY0" fmla="*/ 6350 h 246037"/>
                    <a:gd name="connsiteX1" fmla="*/ 708582 w 708582"/>
                    <a:gd name="connsiteY1" fmla="*/ 0 h 246037"/>
                    <a:gd name="connsiteX2" fmla="*/ 575232 w 708582"/>
                    <a:gd name="connsiteY2" fmla="*/ 239687 h 246037"/>
                    <a:gd name="connsiteX3" fmla="*/ 0 w 708582"/>
                    <a:gd name="connsiteY3" fmla="*/ 246037 h 246037"/>
                    <a:gd name="connsiteX4" fmla="*/ 228600 w 708582"/>
                    <a:gd name="connsiteY4" fmla="*/ 6350 h 246037"/>
                    <a:gd name="connsiteX0" fmla="*/ 228600 w 778432"/>
                    <a:gd name="connsiteY0" fmla="*/ 0 h 239687"/>
                    <a:gd name="connsiteX1" fmla="*/ 778432 w 778432"/>
                    <a:gd name="connsiteY1" fmla="*/ 25400 h 239687"/>
                    <a:gd name="connsiteX2" fmla="*/ 575232 w 778432"/>
                    <a:gd name="connsiteY2" fmla="*/ 233337 h 239687"/>
                    <a:gd name="connsiteX3" fmla="*/ 0 w 778432"/>
                    <a:gd name="connsiteY3" fmla="*/ 239687 h 239687"/>
                    <a:gd name="connsiteX4" fmla="*/ 228600 w 778432"/>
                    <a:gd name="connsiteY4" fmla="*/ 0 h 239687"/>
                    <a:gd name="connsiteX0" fmla="*/ 228600 w 778432"/>
                    <a:gd name="connsiteY0" fmla="*/ 0 h 214287"/>
                    <a:gd name="connsiteX1" fmla="*/ 778432 w 778432"/>
                    <a:gd name="connsiteY1" fmla="*/ 0 h 214287"/>
                    <a:gd name="connsiteX2" fmla="*/ 575232 w 778432"/>
                    <a:gd name="connsiteY2" fmla="*/ 207937 h 214287"/>
                    <a:gd name="connsiteX3" fmla="*/ 0 w 778432"/>
                    <a:gd name="connsiteY3" fmla="*/ 214287 h 214287"/>
                    <a:gd name="connsiteX4" fmla="*/ 228600 w 778432"/>
                    <a:gd name="connsiteY4" fmla="*/ 0 h 214287"/>
                    <a:gd name="connsiteX0" fmla="*/ 228600 w 730724"/>
                    <a:gd name="connsiteY0" fmla="*/ 3975 h 218262"/>
                    <a:gd name="connsiteX1" fmla="*/ 730724 w 730724"/>
                    <a:gd name="connsiteY1" fmla="*/ 0 h 218262"/>
                    <a:gd name="connsiteX2" fmla="*/ 575232 w 730724"/>
                    <a:gd name="connsiteY2" fmla="*/ 211912 h 218262"/>
                    <a:gd name="connsiteX3" fmla="*/ 0 w 730724"/>
                    <a:gd name="connsiteY3" fmla="*/ 218262 h 218262"/>
                    <a:gd name="connsiteX4" fmla="*/ 228600 w 730724"/>
                    <a:gd name="connsiteY4" fmla="*/ 3975 h 218262"/>
                    <a:gd name="connsiteX0" fmla="*/ 252454 w 754578"/>
                    <a:gd name="connsiteY0" fmla="*/ 3975 h 211912"/>
                    <a:gd name="connsiteX1" fmla="*/ 754578 w 754578"/>
                    <a:gd name="connsiteY1" fmla="*/ 0 h 211912"/>
                    <a:gd name="connsiteX2" fmla="*/ 599086 w 754578"/>
                    <a:gd name="connsiteY2" fmla="*/ 211912 h 211912"/>
                    <a:gd name="connsiteX3" fmla="*/ 0 w 754578"/>
                    <a:gd name="connsiteY3" fmla="*/ 210311 h 211912"/>
                    <a:gd name="connsiteX4" fmla="*/ 252454 w 754578"/>
                    <a:gd name="connsiteY4" fmla="*/ 3975 h 211912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599086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754578"/>
                    <a:gd name="connsiteY0" fmla="*/ 0 h 223840"/>
                    <a:gd name="connsiteX1" fmla="*/ 754578 w 754578"/>
                    <a:gd name="connsiteY1" fmla="*/ 7952 h 223840"/>
                    <a:gd name="connsiteX2" fmla="*/ 654745 w 754578"/>
                    <a:gd name="connsiteY2" fmla="*/ 223840 h 223840"/>
                    <a:gd name="connsiteX3" fmla="*/ 0 w 754578"/>
                    <a:gd name="connsiteY3" fmla="*/ 218263 h 223840"/>
                    <a:gd name="connsiteX4" fmla="*/ 172941 w 754578"/>
                    <a:gd name="connsiteY4" fmla="*/ 0 h 223840"/>
                    <a:gd name="connsiteX0" fmla="*/ 172941 w 754578"/>
                    <a:gd name="connsiteY0" fmla="*/ 0 h 219864"/>
                    <a:gd name="connsiteX1" fmla="*/ 754578 w 754578"/>
                    <a:gd name="connsiteY1" fmla="*/ 7952 h 219864"/>
                    <a:gd name="connsiteX2" fmla="*/ 646793 w 754578"/>
                    <a:gd name="connsiteY2" fmla="*/ 219864 h 219864"/>
                    <a:gd name="connsiteX3" fmla="*/ 0 w 754578"/>
                    <a:gd name="connsiteY3" fmla="*/ 218263 h 219864"/>
                    <a:gd name="connsiteX4" fmla="*/ 172941 w 754578"/>
                    <a:gd name="connsiteY4" fmla="*/ 0 h 219864"/>
                    <a:gd name="connsiteX0" fmla="*/ 172941 w 818189"/>
                    <a:gd name="connsiteY0" fmla="*/ 0 h 219864"/>
                    <a:gd name="connsiteX1" fmla="*/ 818189 w 818189"/>
                    <a:gd name="connsiteY1" fmla="*/ 31806 h 219864"/>
                    <a:gd name="connsiteX2" fmla="*/ 646793 w 818189"/>
                    <a:gd name="connsiteY2" fmla="*/ 219864 h 219864"/>
                    <a:gd name="connsiteX3" fmla="*/ 0 w 818189"/>
                    <a:gd name="connsiteY3" fmla="*/ 218263 h 219864"/>
                    <a:gd name="connsiteX4" fmla="*/ 172941 w 818189"/>
                    <a:gd name="connsiteY4" fmla="*/ 0 h 219864"/>
                    <a:gd name="connsiteX0" fmla="*/ 172941 w 806262"/>
                    <a:gd name="connsiteY0" fmla="*/ 0 h 219864"/>
                    <a:gd name="connsiteX1" fmla="*/ 806262 w 806262"/>
                    <a:gd name="connsiteY1" fmla="*/ 11928 h 219864"/>
                    <a:gd name="connsiteX2" fmla="*/ 646793 w 806262"/>
                    <a:gd name="connsiteY2" fmla="*/ 219864 h 219864"/>
                    <a:gd name="connsiteX3" fmla="*/ 0 w 806262"/>
                    <a:gd name="connsiteY3" fmla="*/ 218263 h 219864"/>
                    <a:gd name="connsiteX4" fmla="*/ 172941 w 806262"/>
                    <a:gd name="connsiteY4" fmla="*/ 0 h 219864"/>
                    <a:gd name="connsiteX0" fmla="*/ 172941 w 798310"/>
                    <a:gd name="connsiteY0" fmla="*/ 0 h 219864"/>
                    <a:gd name="connsiteX1" fmla="*/ 798310 w 798310"/>
                    <a:gd name="connsiteY1" fmla="*/ 15903 h 219864"/>
                    <a:gd name="connsiteX2" fmla="*/ 646793 w 798310"/>
                    <a:gd name="connsiteY2" fmla="*/ 219864 h 219864"/>
                    <a:gd name="connsiteX3" fmla="*/ 0 w 798310"/>
                    <a:gd name="connsiteY3" fmla="*/ 218263 h 219864"/>
                    <a:gd name="connsiteX4" fmla="*/ 172941 w 798310"/>
                    <a:gd name="connsiteY4" fmla="*/ 0 h 219864"/>
                    <a:gd name="connsiteX0" fmla="*/ 172941 w 798310"/>
                    <a:gd name="connsiteY0" fmla="*/ 0 h 259620"/>
                    <a:gd name="connsiteX1" fmla="*/ 798310 w 798310"/>
                    <a:gd name="connsiteY1" fmla="*/ 15903 h 259620"/>
                    <a:gd name="connsiteX2" fmla="*/ 614988 w 798310"/>
                    <a:gd name="connsiteY2" fmla="*/ 259620 h 259620"/>
                    <a:gd name="connsiteX3" fmla="*/ 0 w 798310"/>
                    <a:gd name="connsiteY3" fmla="*/ 218263 h 259620"/>
                    <a:gd name="connsiteX4" fmla="*/ 172941 w 798310"/>
                    <a:gd name="connsiteY4" fmla="*/ 0 h 259620"/>
                    <a:gd name="connsiteX0" fmla="*/ 188843 w 814212"/>
                    <a:gd name="connsiteY0" fmla="*/ 0 h 259620"/>
                    <a:gd name="connsiteX1" fmla="*/ 814212 w 814212"/>
                    <a:gd name="connsiteY1" fmla="*/ 15903 h 259620"/>
                    <a:gd name="connsiteX2" fmla="*/ 630890 w 814212"/>
                    <a:gd name="connsiteY2" fmla="*/ 259620 h 259620"/>
                    <a:gd name="connsiteX3" fmla="*/ 0 w 814212"/>
                    <a:gd name="connsiteY3" fmla="*/ 254043 h 259620"/>
                    <a:gd name="connsiteX4" fmla="*/ 188843 w 814212"/>
                    <a:gd name="connsiteY4" fmla="*/ 0 h 259620"/>
                    <a:gd name="connsiteX0" fmla="*/ 208721 w 834090"/>
                    <a:gd name="connsiteY0" fmla="*/ 0 h 259620"/>
                    <a:gd name="connsiteX1" fmla="*/ 834090 w 834090"/>
                    <a:gd name="connsiteY1" fmla="*/ 15903 h 259620"/>
                    <a:gd name="connsiteX2" fmla="*/ 650768 w 834090"/>
                    <a:gd name="connsiteY2" fmla="*/ 259620 h 259620"/>
                    <a:gd name="connsiteX3" fmla="*/ 0 w 834090"/>
                    <a:gd name="connsiteY3" fmla="*/ 254043 h 259620"/>
                    <a:gd name="connsiteX4" fmla="*/ 208721 w 834090"/>
                    <a:gd name="connsiteY4" fmla="*/ 0 h 259620"/>
                    <a:gd name="connsiteX0" fmla="*/ 268356 w 893725"/>
                    <a:gd name="connsiteY0" fmla="*/ 0 h 259620"/>
                    <a:gd name="connsiteX1" fmla="*/ 893725 w 893725"/>
                    <a:gd name="connsiteY1" fmla="*/ 15903 h 259620"/>
                    <a:gd name="connsiteX2" fmla="*/ 710403 w 893725"/>
                    <a:gd name="connsiteY2" fmla="*/ 259620 h 259620"/>
                    <a:gd name="connsiteX3" fmla="*/ 0 w 893725"/>
                    <a:gd name="connsiteY3" fmla="*/ 254043 h 259620"/>
                    <a:gd name="connsiteX4" fmla="*/ 268356 w 893725"/>
                    <a:gd name="connsiteY4" fmla="*/ 0 h 259620"/>
                    <a:gd name="connsiteX0" fmla="*/ 260405 w 885774"/>
                    <a:gd name="connsiteY0" fmla="*/ 0 h 259620"/>
                    <a:gd name="connsiteX1" fmla="*/ 885774 w 885774"/>
                    <a:gd name="connsiteY1" fmla="*/ 15903 h 259620"/>
                    <a:gd name="connsiteX2" fmla="*/ 702452 w 885774"/>
                    <a:gd name="connsiteY2" fmla="*/ 259620 h 259620"/>
                    <a:gd name="connsiteX3" fmla="*/ 0 w 885774"/>
                    <a:gd name="connsiteY3" fmla="*/ 254043 h 259620"/>
                    <a:gd name="connsiteX4" fmla="*/ 260405 w 885774"/>
                    <a:gd name="connsiteY4" fmla="*/ 0 h 259620"/>
                    <a:gd name="connsiteX0" fmla="*/ 220648 w 885774"/>
                    <a:gd name="connsiteY0" fmla="*/ 0 h 243717"/>
                    <a:gd name="connsiteX1" fmla="*/ 885774 w 885774"/>
                    <a:gd name="connsiteY1" fmla="*/ 0 h 243717"/>
                    <a:gd name="connsiteX2" fmla="*/ 702452 w 885774"/>
                    <a:gd name="connsiteY2" fmla="*/ 243717 h 243717"/>
                    <a:gd name="connsiteX3" fmla="*/ 0 w 885774"/>
                    <a:gd name="connsiteY3" fmla="*/ 238140 h 243717"/>
                    <a:gd name="connsiteX4" fmla="*/ 220648 w 885774"/>
                    <a:gd name="connsiteY4" fmla="*/ 0 h 24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5774" h="243717">
                      <a:moveTo>
                        <a:pt x="220648" y="0"/>
                      </a:moveTo>
                      <a:lnTo>
                        <a:pt x="885774" y="0"/>
                      </a:lnTo>
                      <a:lnTo>
                        <a:pt x="702452" y="243717"/>
                      </a:lnTo>
                      <a:lnTo>
                        <a:pt x="0" y="238140"/>
                      </a:lnTo>
                      <a:lnTo>
                        <a:pt x="220648" y="0"/>
                      </a:lnTo>
                      <a:close/>
                    </a:path>
                  </a:pathLst>
                </a:custGeom>
                <a:solidFill>
                  <a:srgbClr val="FFFFFF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31750"/>
                </a:effectLst>
              </p:spPr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nl-NL" sz="1600" kern="0">
                    <a:solidFill>
                      <a:srgbClr val="FFFFFF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58" name="Groep 57"/>
                <p:cNvGrpSpPr/>
                <p:nvPr userDrawn="1"/>
              </p:nvGrpSpPr>
              <p:grpSpPr>
                <a:xfrm>
                  <a:off x="15281106" y="1587338"/>
                  <a:ext cx="511775" cy="560304"/>
                  <a:chOff x="10604642" y="969717"/>
                  <a:chExt cx="1290643" cy="1427163"/>
                </a:xfrm>
              </p:grpSpPr>
              <p:grpSp>
                <p:nvGrpSpPr>
                  <p:cNvPr id="59" name="Group 879"/>
                  <p:cNvGrpSpPr>
                    <a:grpSpLocks noChangeAspect="1"/>
                  </p:cNvGrpSpPr>
                  <p:nvPr userDrawn="1"/>
                </p:nvGrpSpPr>
                <p:grpSpPr bwMode="auto">
                  <a:xfrm>
                    <a:off x="10604642" y="969717"/>
                    <a:ext cx="1290643" cy="1427163"/>
                    <a:chOff x="4798" y="1515"/>
                    <a:chExt cx="813" cy="899"/>
                  </a:xfrm>
                </p:grpSpPr>
                <p:sp>
                  <p:nvSpPr>
                    <p:cNvPr id="61" name="Freeform 886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269" y="1515"/>
                      <a:ext cx="71" cy="898"/>
                    </a:xfrm>
                    <a:custGeom>
                      <a:avLst/>
                      <a:gdLst>
                        <a:gd name="T0" fmla="*/ 282 w 282"/>
                        <a:gd name="T1" fmla="*/ 0 h 3595"/>
                        <a:gd name="T2" fmla="*/ 282 w 282"/>
                        <a:gd name="T3" fmla="*/ 3138 h 3595"/>
                        <a:gd name="T4" fmla="*/ 0 w 282"/>
                        <a:gd name="T5" fmla="*/ 3595 h 3595"/>
                        <a:gd name="T6" fmla="*/ 0 w 282"/>
                        <a:gd name="T7" fmla="*/ 285 h 3595"/>
                        <a:gd name="T8" fmla="*/ 282 w 282"/>
                        <a:gd name="T9" fmla="*/ 0 h 3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2" h="3595">
                          <a:moveTo>
                            <a:pt x="282" y="0"/>
                          </a:moveTo>
                          <a:lnTo>
                            <a:pt x="282" y="3138"/>
                          </a:lnTo>
                          <a:lnTo>
                            <a:pt x="0" y="3595"/>
                          </a:lnTo>
                          <a:lnTo>
                            <a:pt x="0" y="285"/>
                          </a:lnTo>
                          <a:lnTo>
                            <a:pt x="282" y="0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2" name="Rectangle 880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515"/>
                      <a:ext cx="813" cy="899"/>
                    </a:xfrm>
                    <a:prstGeom prst="rect">
                      <a:avLst/>
                    </a:prstGeom>
                    <a:noFill/>
                    <a:ln w="0">
                      <a:noFill/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3" name="Rectangle 881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4798" y="1857"/>
                      <a:ext cx="228" cy="55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2060"/>
                        </a:gs>
                        <a:gs pos="100000">
                          <a:srgbClr val="1929FF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4" name="Freeform 882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4798" y="1771"/>
                      <a:ext cx="314" cy="86"/>
                    </a:xfrm>
                    <a:custGeom>
                      <a:avLst/>
                      <a:gdLst>
                        <a:gd name="T0" fmla="*/ 411 w 1255"/>
                        <a:gd name="T1" fmla="*/ 0 h 342"/>
                        <a:gd name="T2" fmla="*/ 1255 w 1255"/>
                        <a:gd name="T3" fmla="*/ 0 h 342"/>
                        <a:gd name="T4" fmla="*/ 913 w 1255"/>
                        <a:gd name="T5" fmla="*/ 342 h 342"/>
                        <a:gd name="T6" fmla="*/ 0 w 1255"/>
                        <a:gd name="T7" fmla="*/ 342 h 342"/>
                        <a:gd name="T8" fmla="*/ 411 w 1255"/>
                        <a:gd name="T9" fmla="*/ 0 h 34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55" h="342">
                          <a:moveTo>
                            <a:pt x="411" y="0"/>
                          </a:moveTo>
                          <a:lnTo>
                            <a:pt x="1255" y="0"/>
                          </a:lnTo>
                          <a:lnTo>
                            <a:pt x="913" y="342"/>
                          </a:lnTo>
                          <a:lnTo>
                            <a:pt x="0" y="342"/>
                          </a:lnTo>
                          <a:lnTo>
                            <a:pt x="411" y="0"/>
                          </a:lnTo>
                          <a:close/>
                        </a:path>
                      </a:pathLst>
                    </a:custGeom>
                    <a:solidFill>
                      <a:srgbClr val="0039AC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5" name="Freeform 883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26" y="1771"/>
                      <a:ext cx="85" cy="642"/>
                    </a:xfrm>
                    <a:custGeom>
                      <a:avLst/>
                      <a:gdLst>
                        <a:gd name="T0" fmla="*/ 342 w 342"/>
                        <a:gd name="T1" fmla="*/ 0 h 2568"/>
                        <a:gd name="T2" fmla="*/ 342 w 342"/>
                        <a:gd name="T3" fmla="*/ 2111 h 2568"/>
                        <a:gd name="T4" fmla="*/ 0 w 342"/>
                        <a:gd name="T5" fmla="*/ 2568 h 2568"/>
                        <a:gd name="T6" fmla="*/ 0 w 342"/>
                        <a:gd name="T7" fmla="*/ 342 h 2568"/>
                        <a:gd name="T8" fmla="*/ 342 w 342"/>
                        <a:gd name="T9" fmla="*/ 0 h 25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568">
                          <a:moveTo>
                            <a:pt x="342" y="0"/>
                          </a:moveTo>
                          <a:lnTo>
                            <a:pt x="342" y="2111"/>
                          </a:lnTo>
                          <a:lnTo>
                            <a:pt x="0" y="2568"/>
                          </a:lnTo>
                          <a:lnTo>
                            <a:pt x="0" y="342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000075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6" name="Freeform 884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054" y="1515"/>
                      <a:ext cx="286" cy="72"/>
                    </a:xfrm>
                    <a:custGeom>
                      <a:avLst/>
                      <a:gdLst>
                        <a:gd name="T0" fmla="*/ 318 w 1140"/>
                        <a:gd name="T1" fmla="*/ 0 h 289"/>
                        <a:gd name="T2" fmla="*/ 1140 w 1140"/>
                        <a:gd name="T3" fmla="*/ 0 h 289"/>
                        <a:gd name="T4" fmla="*/ 855 w 1140"/>
                        <a:gd name="T5" fmla="*/ 289 h 289"/>
                        <a:gd name="T6" fmla="*/ 0 w 1140"/>
                        <a:gd name="T7" fmla="*/ 289 h 289"/>
                        <a:gd name="T8" fmla="*/ 318 w 1140"/>
                        <a:gd name="T9" fmla="*/ 0 h 2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40" h="289">
                          <a:moveTo>
                            <a:pt x="318" y="0"/>
                          </a:moveTo>
                          <a:lnTo>
                            <a:pt x="1140" y="0"/>
                          </a:lnTo>
                          <a:lnTo>
                            <a:pt x="855" y="289"/>
                          </a:lnTo>
                          <a:lnTo>
                            <a:pt x="0" y="289"/>
                          </a:lnTo>
                          <a:lnTo>
                            <a:pt x="318" y="0"/>
                          </a:lnTo>
                          <a:close/>
                        </a:path>
                      </a:pathLst>
                    </a:custGeom>
                    <a:solidFill>
                      <a:srgbClr val="EEFF26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7" name="Rectangle 885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054" y="1587"/>
                      <a:ext cx="215" cy="82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8" name="Rectangle 887"/>
                    <p:cNvSpPr>
                      <a:spLocks noChangeArrowheads="1"/>
                    </p:cNvSpPr>
                    <p:nvPr userDrawn="1"/>
                  </p:nvSpPr>
                  <p:spPr bwMode="auto">
                    <a:xfrm>
                      <a:off x="5298" y="1771"/>
                      <a:ext cx="228" cy="64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B80004"/>
                        </a:gs>
                        <a:gs pos="100000">
                          <a:srgbClr val="FF0000"/>
                        </a:gs>
                      </a:gsLst>
                      <a:lin ang="16200000" scaled="1"/>
                      <a:tileRect/>
                    </a:gradFill>
                    <a:ln w="0">
                      <a:noFill/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  <p:sp>
                  <p:nvSpPr>
                    <p:cNvPr id="69" name="Freeform 888"/>
                    <p:cNvSpPr>
                      <a:spLocks/>
                    </p:cNvSpPr>
                    <p:nvPr userDrawn="1"/>
                  </p:nvSpPr>
                  <p:spPr bwMode="auto">
                    <a:xfrm>
                      <a:off x="5526" y="1686"/>
                      <a:ext cx="85" cy="727"/>
                    </a:xfrm>
                    <a:custGeom>
                      <a:avLst/>
                      <a:gdLst>
                        <a:gd name="T0" fmla="*/ 342 w 342"/>
                        <a:gd name="T1" fmla="*/ 0 h 2911"/>
                        <a:gd name="T2" fmla="*/ 342 w 342"/>
                        <a:gd name="T3" fmla="*/ 2477 h 2911"/>
                        <a:gd name="T4" fmla="*/ 0 w 342"/>
                        <a:gd name="T5" fmla="*/ 2911 h 2911"/>
                        <a:gd name="T6" fmla="*/ 0 w 342"/>
                        <a:gd name="T7" fmla="*/ 334 h 2911"/>
                        <a:gd name="T8" fmla="*/ 342 w 342"/>
                        <a:gd name="T9" fmla="*/ 0 h 29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42" h="2911">
                          <a:moveTo>
                            <a:pt x="342" y="0"/>
                          </a:moveTo>
                          <a:lnTo>
                            <a:pt x="342" y="2477"/>
                          </a:lnTo>
                          <a:lnTo>
                            <a:pt x="0" y="2911"/>
                          </a:lnTo>
                          <a:lnTo>
                            <a:pt x="0" y="334"/>
                          </a:lnTo>
                          <a:lnTo>
                            <a:pt x="342" y="0"/>
                          </a:lnTo>
                          <a:close/>
                        </a:path>
                      </a:pathLst>
                    </a:custGeom>
                    <a:solidFill>
                      <a:srgbClr val="C2001B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nl-NL" sz="1600" kern="0">
                        <a:solidFill>
                          <a:srgbClr val="000000"/>
                        </a:solidFill>
                        <a:latin typeface="Segoe UI Light" panose="020B0502040204020203" pitchFamily="34" charset="0"/>
                        <a:ea typeface="Adobe Heiti Std R" panose="020B0400000000000000" pitchFamily="34" charset="-128"/>
                        <a:cs typeface="Segoe UI Light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0" name="Vrije vorm 59"/>
                  <p:cNvSpPr/>
                  <p:nvPr userDrawn="1"/>
                </p:nvSpPr>
                <p:spPr>
                  <a:xfrm>
                    <a:off x="11389225" y="1241176"/>
                    <a:ext cx="506025" cy="137883"/>
                  </a:xfrm>
                  <a:custGeom>
                    <a:avLst/>
                    <a:gdLst>
                      <a:gd name="connsiteX0" fmla="*/ 0 w 508407"/>
                      <a:gd name="connsiteY0" fmla="*/ 142646 h 146304"/>
                      <a:gd name="connsiteX1" fmla="*/ 369418 w 508407"/>
                      <a:gd name="connsiteY1" fmla="*/ 146304 h 146304"/>
                      <a:gd name="connsiteX2" fmla="*/ 508407 w 508407"/>
                      <a:gd name="connsiteY2" fmla="*/ 0 h 146304"/>
                      <a:gd name="connsiteX3" fmla="*/ 168250 w 508407"/>
                      <a:gd name="connsiteY3" fmla="*/ 0 h 146304"/>
                      <a:gd name="connsiteX4" fmla="*/ 0 w 508407"/>
                      <a:gd name="connsiteY4" fmla="*/ 142646 h 146304"/>
                      <a:gd name="connsiteX0" fmla="*/ 0 w 508407"/>
                      <a:gd name="connsiteY0" fmla="*/ 142646 h 142646"/>
                      <a:gd name="connsiteX1" fmla="*/ 376562 w 508407"/>
                      <a:gd name="connsiteY1" fmla="*/ 136779 h 142646"/>
                      <a:gd name="connsiteX2" fmla="*/ 508407 w 508407"/>
                      <a:gd name="connsiteY2" fmla="*/ 0 h 142646"/>
                      <a:gd name="connsiteX3" fmla="*/ 168250 w 508407"/>
                      <a:gd name="connsiteY3" fmla="*/ 0 h 142646"/>
                      <a:gd name="connsiteX4" fmla="*/ 0 w 508407"/>
                      <a:gd name="connsiteY4" fmla="*/ 142646 h 142646"/>
                      <a:gd name="connsiteX0" fmla="*/ 0 w 506025"/>
                      <a:gd name="connsiteY0" fmla="*/ 137883 h 137883"/>
                      <a:gd name="connsiteX1" fmla="*/ 374180 w 506025"/>
                      <a:gd name="connsiteY1" fmla="*/ 136779 h 137883"/>
                      <a:gd name="connsiteX2" fmla="*/ 506025 w 506025"/>
                      <a:gd name="connsiteY2" fmla="*/ 0 h 137883"/>
                      <a:gd name="connsiteX3" fmla="*/ 165868 w 506025"/>
                      <a:gd name="connsiteY3" fmla="*/ 0 h 137883"/>
                      <a:gd name="connsiteX4" fmla="*/ 0 w 506025"/>
                      <a:gd name="connsiteY4" fmla="*/ 137883 h 137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6025" h="137883">
                        <a:moveTo>
                          <a:pt x="0" y="137883"/>
                        </a:moveTo>
                        <a:lnTo>
                          <a:pt x="374180" y="136779"/>
                        </a:lnTo>
                        <a:lnTo>
                          <a:pt x="506025" y="0"/>
                        </a:lnTo>
                        <a:lnTo>
                          <a:pt x="165868" y="0"/>
                        </a:lnTo>
                        <a:lnTo>
                          <a:pt x="0" y="13788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nl-NL" sz="1600" kern="0">
                      <a:solidFill>
                        <a:srgbClr val="FFFFFF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41" name="Groep 40"/>
              <p:cNvGrpSpPr/>
              <p:nvPr userDrawn="1"/>
            </p:nvGrpSpPr>
            <p:grpSpPr>
              <a:xfrm>
                <a:off x="12468521" y="6356844"/>
                <a:ext cx="133446" cy="114786"/>
                <a:chOff x="14587469" y="6356844"/>
                <a:chExt cx="133446" cy="114786"/>
              </a:xfrm>
            </p:grpSpPr>
            <p:sp>
              <p:nvSpPr>
                <p:cNvPr id="47" name="Rectangle 6"/>
                <p:cNvSpPr>
                  <a:spLocks noChangeArrowheads="1"/>
                </p:cNvSpPr>
                <p:nvPr userDrawn="1"/>
              </p:nvSpPr>
              <p:spPr bwMode="auto">
                <a:xfrm>
                  <a:off x="14588703" y="6379233"/>
                  <a:ext cx="130780" cy="91699"/>
                </a:xfrm>
                <a:prstGeom prst="rect">
                  <a:avLst/>
                </a:prstGeom>
                <a:solidFill>
                  <a:srgbClr val="F2FAFF"/>
                </a:solidFill>
                <a:ln w="0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8" name="Rectangle 15"/>
                <p:cNvSpPr>
                  <a:spLocks noChangeArrowheads="1"/>
                </p:cNvSpPr>
                <p:nvPr userDrawn="1"/>
              </p:nvSpPr>
              <p:spPr bwMode="auto">
                <a:xfrm>
                  <a:off x="14587469" y="6423761"/>
                  <a:ext cx="131076" cy="1446"/>
                </a:xfrm>
                <a:prstGeom prst="rect">
                  <a:avLst/>
                </a:prstGeom>
                <a:gradFill flip="none" rotWithShape="1">
                  <a:gsLst>
                    <a:gs pos="20000">
                      <a:srgbClr val="0039AC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49" name="Freeform 14"/>
                <p:cNvSpPr>
                  <a:spLocks noEditPoints="1"/>
                </p:cNvSpPr>
                <p:nvPr userDrawn="1"/>
              </p:nvSpPr>
              <p:spPr bwMode="auto">
                <a:xfrm>
                  <a:off x="14588901" y="6356844"/>
                  <a:ext cx="132014" cy="114786"/>
                </a:xfrm>
                <a:custGeom>
                  <a:avLst/>
                  <a:gdLst>
                    <a:gd name="T0" fmla="*/ 48 w 5347"/>
                    <a:gd name="T1" fmla="*/ 48 h 4605"/>
                    <a:gd name="T2" fmla="*/ 48 w 5347"/>
                    <a:gd name="T3" fmla="*/ 4557 h 4605"/>
                    <a:gd name="T4" fmla="*/ 5299 w 5347"/>
                    <a:gd name="T5" fmla="*/ 4557 h 4605"/>
                    <a:gd name="T6" fmla="*/ 5299 w 5347"/>
                    <a:gd name="T7" fmla="*/ 48 h 4605"/>
                    <a:gd name="T8" fmla="*/ 48 w 5347"/>
                    <a:gd name="T9" fmla="*/ 48 h 4605"/>
                    <a:gd name="T10" fmla="*/ 0 w 5347"/>
                    <a:gd name="T11" fmla="*/ 0 h 4605"/>
                    <a:gd name="T12" fmla="*/ 5347 w 5347"/>
                    <a:gd name="T13" fmla="*/ 0 h 4605"/>
                    <a:gd name="T14" fmla="*/ 5347 w 5347"/>
                    <a:gd name="T15" fmla="*/ 4605 h 4605"/>
                    <a:gd name="T16" fmla="*/ 0 w 5347"/>
                    <a:gd name="T17" fmla="*/ 4605 h 4605"/>
                    <a:gd name="T18" fmla="*/ 0 w 5347"/>
                    <a:gd name="T19" fmla="*/ 0 h 4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47" h="4605">
                      <a:moveTo>
                        <a:pt x="48" y="48"/>
                      </a:moveTo>
                      <a:lnTo>
                        <a:pt x="48" y="4557"/>
                      </a:lnTo>
                      <a:lnTo>
                        <a:pt x="5299" y="4557"/>
                      </a:lnTo>
                      <a:lnTo>
                        <a:pt x="5299" y="48"/>
                      </a:lnTo>
                      <a:lnTo>
                        <a:pt x="48" y="48"/>
                      </a:lnTo>
                      <a:close/>
                      <a:moveTo>
                        <a:pt x="0" y="0"/>
                      </a:moveTo>
                      <a:lnTo>
                        <a:pt x="5347" y="0"/>
                      </a:lnTo>
                      <a:lnTo>
                        <a:pt x="5347" y="4605"/>
                      </a:lnTo>
                      <a:lnTo>
                        <a:pt x="0" y="46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E5D88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50" name="Rechte verbindingslijn 49"/>
                <p:cNvCxnSpPr/>
                <p:nvPr userDrawn="1"/>
              </p:nvCxnSpPr>
              <p:spPr>
                <a:xfrm flipH="1">
                  <a:off x="14654334" y="6382168"/>
                  <a:ext cx="162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Rechte verbindingslijn 50"/>
                <p:cNvCxnSpPr/>
                <p:nvPr userDrawn="1"/>
              </p:nvCxnSpPr>
              <p:spPr>
                <a:xfrm>
                  <a:off x="14689188" y="6382168"/>
                  <a:ext cx="0" cy="8649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Rechte verbindingslijn 51"/>
                <p:cNvCxnSpPr/>
                <p:nvPr userDrawn="1"/>
              </p:nvCxnSpPr>
              <p:spPr>
                <a:xfrm>
                  <a:off x="14619892" y="6382040"/>
                  <a:ext cx="0" cy="85778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echte verbindingslijn 52"/>
                <p:cNvCxnSpPr/>
                <p:nvPr userDrawn="1"/>
              </p:nvCxnSpPr>
              <p:spPr>
                <a:xfrm flipH="1">
                  <a:off x="14593115" y="6400164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echte verbindingslijn 53"/>
                <p:cNvCxnSpPr/>
                <p:nvPr userDrawn="1"/>
              </p:nvCxnSpPr>
              <p:spPr>
                <a:xfrm flipH="1">
                  <a:off x="14593115" y="6423860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echte verbindingslijn 54"/>
                <p:cNvCxnSpPr/>
                <p:nvPr userDrawn="1"/>
              </p:nvCxnSpPr>
              <p:spPr>
                <a:xfrm flipH="1">
                  <a:off x="14593115" y="6447556"/>
                  <a:ext cx="121981" cy="0"/>
                </a:xfrm>
                <a:prstGeom prst="line">
                  <a:avLst/>
                </a:prstGeom>
                <a:ln w="31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Rectangle 13"/>
                <p:cNvSpPr>
                  <a:spLocks noChangeArrowheads="1"/>
                </p:cNvSpPr>
                <p:nvPr userDrawn="1"/>
              </p:nvSpPr>
              <p:spPr bwMode="auto">
                <a:xfrm>
                  <a:off x="14590283" y="6359138"/>
                  <a:ext cx="128657" cy="1934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1929FF"/>
                    </a:gs>
                    <a:gs pos="100000">
                      <a:srgbClr val="90B6FE"/>
                    </a:gs>
                  </a:gsLst>
                  <a:lin ang="10800000" scaled="1"/>
                  <a:tileRect/>
                </a:gra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 dirty="0">
                    <a:solidFill>
                      <a:prstClr val="black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42" name="Groep 41"/>
              <p:cNvGrpSpPr/>
              <p:nvPr userDrawn="1"/>
            </p:nvGrpSpPr>
            <p:grpSpPr>
              <a:xfrm>
                <a:off x="12529899" y="6421402"/>
                <a:ext cx="97399" cy="97399"/>
                <a:chOff x="14546483" y="5323041"/>
                <a:chExt cx="242460" cy="242460"/>
              </a:xfrm>
            </p:grpSpPr>
            <p:sp>
              <p:nvSpPr>
                <p:cNvPr id="43" name="Rechthoek 42"/>
                <p:cNvSpPr/>
                <p:nvPr userDrawn="1"/>
              </p:nvSpPr>
              <p:spPr>
                <a:xfrm>
                  <a:off x="14546483" y="5323041"/>
                  <a:ext cx="242460" cy="24246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0A4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prstClr val="white"/>
                    </a:solidFill>
                    <a:latin typeface="Segoe UI Light" panose="020B0502040204020203" pitchFamily="34" charset="0"/>
                    <a:ea typeface="Adobe Heiti Std R" panose="020B0400000000000000" pitchFamily="34" charset="-128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44" name="Groep 43"/>
                <p:cNvGrpSpPr/>
                <p:nvPr userDrawn="1"/>
              </p:nvGrpSpPr>
              <p:grpSpPr>
                <a:xfrm>
                  <a:off x="14568035" y="5357790"/>
                  <a:ext cx="199836" cy="175225"/>
                  <a:chOff x="14559757" y="5349611"/>
                  <a:chExt cx="216392" cy="191641"/>
                </a:xfrm>
              </p:grpSpPr>
              <p:sp>
                <p:nvSpPr>
                  <p:cNvPr id="45" name="Parallellogram 44"/>
                  <p:cNvSpPr/>
                  <p:nvPr userDrawn="1"/>
                </p:nvSpPr>
                <p:spPr>
                  <a:xfrm>
                    <a:off x="14559757" y="5369222"/>
                    <a:ext cx="214316" cy="147762"/>
                  </a:xfrm>
                  <a:prstGeom prst="parallelogram">
                    <a:avLst>
                      <a:gd name="adj" fmla="val 93909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46" name="Parallellogram 45"/>
                  <p:cNvSpPr/>
                  <p:nvPr userDrawn="1"/>
                </p:nvSpPr>
                <p:spPr>
                  <a:xfrm flipH="1">
                    <a:off x="14561833" y="5349611"/>
                    <a:ext cx="214316" cy="191641"/>
                  </a:xfrm>
                  <a:prstGeom prst="parallelogram">
                    <a:avLst>
                      <a:gd name="adj" fmla="val 68946"/>
                    </a:avLst>
                  </a:prstGeom>
                  <a:solidFill>
                    <a:srgbClr val="00A4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prstClr val="white"/>
                      </a:solidFill>
                      <a:latin typeface="Segoe UI Light" panose="020B0502040204020203" pitchFamily="34" charset="0"/>
                      <a:ea typeface="Adobe Heiti Std R" panose="020B0400000000000000" pitchFamily="34" charset="-128"/>
                      <a:cs typeface="Segoe UI Light" panose="020B0502040204020203" pitchFamily="34" charset="0"/>
                    </a:endParaRPr>
                  </a:p>
                </p:txBody>
              </p:sp>
            </p:grpSp>
          </p:grpSp>
        </p:grpSp>
        <p:sp>
          <p:nvSpPr>
            <p:cNvPr id="13" name="Rechthoek 12"/>
            <p:cNvSpPr/>
            <p:nvPr userDrawn="1"/>
          </p:nvSpPr>
          <p:spPr>
            <a:xfrm>
              <a:off x="12483705" y="-5444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INSERT CHART</a:t>
              </a:r>
            </a:p>
          </p:txBody>
        </p:sp>
        <p:sp>
          <p:nvSpPr>
            <p:cNvPr id="14" name="Tekstvak 33"/>
            <p:cNvSpPr txBox="1"/>
            <p:nvPr userDrawn="1"/>
          </p:nvSpPr>
          <p:spPr>
            <a:xfrm>
              <a:off x="12483705" y="974289"/>
              <a:ext cx="2584447" cy="2245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Click on the icon to insert a chart</a:t>
              </a:r>
            </a:p>
          </p:txBody>
        </p:sp>
        <p:sp>
          <p:nvSpPr>
            <p:cNvPr id="15" name="Tekstvak 33"/>
            <p:cNvSpPr txBox="1"/>
            <p:nvPr userDrawn="1"/>
          </p:nvSpPr>
          <p:spPr>
            <a:xfrm>
              <a:off x="12479311" y="3056156"/>
              <a:ext cx="2592287" cy="444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graph you want to use </a:t>
              </a:r>
              <a:b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and click on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‘Insert’</a:t>
              </a:r>
              <a:endParaRPr lang="nl-NL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7" name="Ovaal 16"/>
            <p:cNvSpPr/>
            <p:nvPr userDrawn="1"/>
          </p:nvSpPr>
          <p:spPr>
            <a:xfrm>
              <a:off x="12483705" y="491007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22" name="Ovaal 21"/>
            <p:cNvSpPr/>
            <p:nvPr userDrawn="1"/>
          </p:nvSpPr>
          <p:spPr>
            <a:xfrm>
              <a:off x="12488780" y="2499796"/>
              <a:ext cx="359927" cy="35992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36000" rIns="0" bIns="432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nl-NL" sz="1400" kern="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23" name="Rechte verbindingslijn 22"/>
            <p:cNvCxnSpPr/>
            <p:nvPr userDrawn="1"/>
          </p:nvCxnSpPr>
          <p:spPr>
            <a:xfrm>
              <a:off x="12487778" y="283020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4" name="Rechte verbindingslijn 23"/>
            <p:cNvCxnSpPr/>
            <p:nvPr userDrawn="1"/>
          </p:nvCxnSpPr>
          <p:spPr>
            <a:xfrm>
              <a:off x="12479311" y="2303362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12470972" y="4334476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sp>
          <p:nvSpPr>
            <p:cNvPr id="26" name="Tekstvak 33"/>
            <p:cNvSpPr txBox="1"/>
            <p:nvPr userDrawn="1"/>
          </p:nvSpPr>
          <p:spPr>
            <a:xfrm>
              <a:off x="12479311" y="5259838"/>
              <a:ext cx="2588841" cy="4478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 the chart, click on the right mouse button and choose </a:t>
              </a:r>
              <a:r>
                <a:rPr lang="en-US" sz="1200" b="1" kern="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‘Edit data’</a:t>
              </a:r>
            </a:p>
          </p:txBody>
        </p:sp>
        <p:cxnSp>
          <p:nvCxnSpPr>
            <p:cNvPr id="27" name="Rechte verbindingslijn 26"/>
            <p:cNvCxnSpPr/>
            <p:nvPr userDrawn="1"/>
          </p:nvCxnSpPr>
          <p:spPr>
            <a:xfrm>
              <a:off x="12470972" y="6863444"/>
              <a:ext cx="2608001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grpSp>
          <p:nvGrpSpPr>
            <p:cNvPr id="28" name="Groep 27"/>
            <p:cNvGrpSpPr/>
            <p:nvPr userDrawn="1"/>
          </p:nvGrpSpPr>
          <p:grpSpPr>
            <a:xfrm>
              <a:off x="12483705" y="3745117"/>
              <a:ext cx="1114138" cy="297656"/>
              <a:chOff x="13560784" y="3471416"/>
              <a:chExt cx="1114138" cy="297656"/>
            </a:xfrm>
          </p:grpSpPr>
          <p:sp>
            <p:nvSpPr>
              <p:cNvPr id="32" name="Afgeronde rechthoek 31"/>
              <p:cNvSpPr/>
              <p:nvPr userDrawn="1"/>
            </p:nvSpPr>
            <p:spPr>
              <a:xfrm>
                <a:off x="13560784" y="3471416"/>
                <a:ext cx="1114138" cy="297656"/>
              </a:xfrm>
              <a:prstGeom prst="roundRect">
                <a:avLst/>
              </a:prstGeom>
              <a:gradFill flip="none" rotWithShape="1">
                <a:gsLst>
                  <a:gs pos="4000">
                    <a:srgbClr val="00B0F0"/>
                  </a:gs>
                  <a:gs pos="0">
                    <a:srgbClr val="0070C0"/>
                  </a:gs>
                  <a:gs pos="100000">
                    <a:srgbClr val="0070C0"/>
                  </a:gs>
                  <a:gs pos="12000">
                    <a:srgbClr val="D1EAFF"/>
                  </a:gs>
                  <a:gs pos="96000">
                    <a:srgbClr val="00B0F0"/>
                  </a:gs>
                  <a:gs pos="89000">
                    <a:srgbClr val="DDF4FF"/>
                  </a:gs>
                  <a:gs pos="43000">
                    <a:srgbClr val="D1EAFF"/>
                  </a:gs>
                  <a:gs pos="51000">
                    <a:srgbClr val="DDF4FF"/>
                  </a:gs>
                </a:gsLst>
                <a:lin ang="16200000" scaled="1"/>
                <a:tileRect/>
              </a:gra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Tekstvak 81"/>
              <p:cNvSpPr txBox="1"/>
              <p:nvPr userDrawn="1"/>
            </p:nvSpPr>
            <p:spPr>
              <a:xfrm>
                <a:off x="13573594" y="3501896"/>
                <a:ext cx="888311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000" dirty="0">
                    <a:solidFill>
                      <a:prstClr val="black"/>
                    </a:solidFill>
                  </a:rPr>
                  <a:t>Insert</a:t>
                </a:r>
              </a:p>
            </p:txBody>
          </p:sp>
          <p:cxnSp>
            <p:nvCxnSpPr>
              <p:cNvPr id="34" name="Rechte verbindingslijn 33"/>
              <p:cNvCxnSpPr/>
              <p:nvPr userDrawn="1"/>
            </p:nvCxnSpPr>
            <p:spPr>
              <a:xfrm>
                <a:off x="14461905" y="3507058"/>
                <a:ext cx="0" cy="2244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Gelijkbenige driehoek 34"/>
              <p:cNvSpPr/>
              <p:nvPr userDrawn="1"/>
            </p:nvSpPr>
            <p:spPr>
              <a:xfrm rot="10800000">
                <a:off x="14518584" y="3600521"/>
                <a:ext cx="105309" cy="5715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Rechthoek 28"/>
            <p:cNvSpPr/>
            <p:nvPr userDrawn="1"/>
          </p:nvSpPr>
          <p:spPr>
            <a:xfrm>
              <a:off x="12483705" y="4856599"/>
              <a:ext cx="2584447" cy="2884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nl-NL" sz="1600" b="1" kern="0" dirty="0">
                  <a:solidFill>
                    <a:srgbClr val="0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EDIT CHART</a:t>
              </a:r>
            </a:p>
          </p:txBody>
        </p:sp>
        <p:cxnSp>
          <p:nvCxnSpPr>
            <p:cNvPr id="30" name="Rechte verbindingslijn 29"/>
            <p:cNvCxnSpPr/>
            <p:nvPr userDrawn="1"/>
          </p:nvCxnSpPr>
          <p:spPr>
            <a:xfrm>
              <a:off x="12487778" y="5145063"/>
              <a:ext cx="2592288" cy="0"/>
            </a:xfrm>
            <a:prstGeom prst="lin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</a:ln>
            <a:effectLst/>
          </p:spPr>
        </p:cxnSp>
        <p:pic>
          <p:nvPicPr>
            <p:cNvPr id="31" name="Picture 3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4186" y="6395104"/>
              <a:ext cx="158644" cy="2564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4" name="Afbeelding 8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" y="416255"/>
            <a:ext cx="1572904" cy="506012"/>
          </a:xfrm>
          <a:prstGeom prst="rect">
            <a:avLst/>
          </a:prstGeom>
        </p:spPr>
      </p:pic>
      <p:cxnSp>
        <p:nvCxnSpPr>
          <p:cNvPr id="85" name="Rechte verbindingslijn 84"/>
          <p:cNvCxnSpPr/>
          <p:nvPr userDrawn="1"/>
        </p:nvCxnSpPr>
        <p:spPr>
          <a:xfrm>
            <a:off x="2777250" y="1174699"/>
            <a:ext cx="874800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63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hoek 4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60000"/>
            <a:endParaRPr lang="en-US" dirty="0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777250" y="669261"/>
            <a:ext cx="8748000" cy="362098"/>
          </a:xfrm>
          <a:prstGeom prst="rect">
            <a:avLst/>
          </a:prstGeom>
        </p:spPr>
        <p:txBody>
          <a:bodyPr vert="horz" lIns="0" tIns="144000" rIns="0" bIns="0" rtlCol="0" anchor="ctr" anchorCtr="0">
            <a:noAutofit/>
          </a:bodyPr>
          <a:lstStyle/>
          <a:p>
            <a:r>
              <a:rPr lang="en-US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66750" y="1529508"/>
            <a:ext cx="10858500" cy="46474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66750" y="6435860"/>
            <a:ext cx="2743200" cy="2061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4"/>
                </a:solidFill>
              </a:defRPr>
            </a:lvl1pPr>
          </a:lstStyle>
          <a:p>
            <a:fld id="{C333E0EE-F167-4B0F-806C-9578D6FDAD77}" type="datetime4">
              <a:rPr lang="en-US" smtClean="0"/>
              <a:t>March 30, 2020</a:t>
            </a:fld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047614" y="6435860"/>
            <a:ext cx="4114800" cy="2061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en-US"/>
              <a:t>‘Insert’  &gt;  ‘Header &amp; Footer’  &gt;  Date/Slide enumeration &amp; Footer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239943" y="6435860"/>
            <a:ext cx="285307" cy="2061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4"/>
                </a:solidFill>
              </a:defRPr>
            </a:lvl1pPr>
          </a:lstStyle>
          <a:p>
            <a:fld id="{0CFD8971-28C4-4771-BC95-3D9D5BE477F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7" name="Logo" hidden="1"/>
          <p:cNvGrpSpPr/>
          <p:nvPr userDrawn="1"/>
        </p:nvGrpSpPr>
        <p:grpSpPr>
          <a:xfrm>
            <a:off x="656892" y="666751"/>
            <a:ext cx="1140158" cy="400158"/>
            <a:chOff x="3919538" y="2668588"/>
            <a:chExt cx="4351338" cy="1527175"/>
          </a:xfrm>
        </p:grpSpPr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4600576" y="2757488"/>
              <a:ext cx="161925" cy="163513"/>
            </a:xfrm>
            <a:custGeom>
              <a:avLst/>
              <a:gdLst>
                <a:gd name="T0" fmla="*/ 104 w 205"/>
                <a:gd name="T1" fmla="*/ 0 h 205"/>
                <a:gd name="T2" fmla="*/ 130 w 205"/>
                <a:gd name="T3" fmla="*/ 3 h 205"/>
                <a:gd name="T4" fmla="*/ 155 w 205"/>
                <a:gd name="T5" fmla="*/ 13 h 205"/>
                <a:gd name="T6" fmla="*/ 175 w 205"/>
                <a:gd name="T7" fmla="*/ 29 h 205"/>
                <a:gd name="T8" fmla="*/ 192 w 205"/>
                <a:gd name="T9" fmla="*/ 51 h 205"/>
                <a:gd name="T10" fmla="*/ 202 w 205"/>
                <a:gd name="T11" fmla="*/ 74 h 205"/>
                <a:gd name="T12" fmla="*/ 205 w 205"/>
                <a:gd name="T13" fmla="*/ 102 h 205"/>
                <a:gd name="T14" fmla="*/ 202 w 205"/>
                <a:gd name="T15" fmla="*/ 129 h 205"/>
                <a:gd name="T16" fmla="*/ 192 w 205"/>
                <a:gd name="T17" fmla="*/ 154 h 205"/>
                <a:gd name="T18" fmla="*/ 175 w 205"/>
                <a:gd name="T19" fmla="*/ 174 h 205"/>
                <a:gd name="T20" fmla="*/ 155 w 205"/>
                <a:gd name="T21" fmla="*/ 190 h 205"/>
                <a:gd name="T22" fmla="*/ 130 w 205"/>
                <a:gd name="T23" fmla="*/ 200 h 205"/>
                <a:gd name="T24" fmla="*/ 104 w 205"/>
                <a:gd name="T25" fmla="*/ 205 h 205"/>
                <a:gd name="T26" fmla="*/ 75 w 205"/>
                <a:gd name="T27" fmla="*/ 200 h 205"/>
                <a:gd name="T28" fmla="*/ 50 w 205"/>
                <a:gd name="T29" fmla="*/ 190 h 205"/>
                <a:gd name="T30" fmla="*/ 30 w 205"/>
                <a:gd name="T31" fmla="*/ 174 h 205"/>
                <a:gd name="T32" fmla="*/ 14 w 205"/>
                <a:gd name="T33" fmla="*/ 154 h 205"/>
                <a:gd name="T34" fmla="*/ 4 w 205"/>
                <a:gd name="T35" fmla="*/ 129 h 205"/>
                <a:gd name="T36" fmla="*/ 0 w 205"/>
                <a:gd name="T37" fmla="*/ 102 h 205"/>
                <a:gd name="T38" fmla="*/ 4 w 205"/>
                <a:gd name="T39" fmla="*/ 74 h 205"/>
                <a:gd name="T40" fmla="*/ 14 w 205"/>
                <a:gd name="T41" fmla="*/ 51 h 205"/>
                <a:gd name="T42" fmla="*/ 30 w 205"/>
                <a:gd name="T43" fmla="*/ 29 h 205"/>
                <a:gd name="T44" fmla="*/ 50 w 205"/>
                <a:gd name="T45" fmla="*/ 13 h 205"/>
                <a:gd name="T46" fmla="*/ 75 w 205"/>
                <a:gd name="T47" fmla="*/ 3 h 205"/>
                <a:gd name="T48" fmla="*/ 104 w 205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5" h="205">
                  <a:moveTo>
                    <a:pt x="104" y="0"/>
                  </a:moveTo>
                  <a:lnTo>
                    <a:pt x="130" y="3"/>
                  </a:lnTo>
                  <a:lnTo>
                    <a:pt x="155" y="13"/>
                  </a:lnTo>
                  <a:lnTo>
                    <a:pt x="175" y="29"/>
                  </a:lnTo>
                  <a:lnTo>
                    <a:pt x="192" y="51"/>
                  </a:lnTo>
                  <a:lnTo>
                    <a:pt x="202" y="74"/>
                  </a:lnTo>
                  <a:lnTo>
                    <a:pt x="205" y="102"/>
                  </a:lnTo>
                  <a:lnTo>
                    <a:pt x="202" y="129"/>
                  </a:lnTo>
                  <a:lnTo>
                    <a:pt x="192" y="154"/>
                  </a:lnTo>
                  <a:lnTo>
                    <a:pt x="175" y="174"/>
                  </a:lnTo>
                  <a:lnTo>
                    <a:pt x="155" y="190"/>
                  </a:lnTo>
                  <a:lnTo>
                    <a:pt x="130" y="200"/>
                  </a:lnTo>
                  <a:lnTo>
                    <a:pt x="104" y="205"/>
                  </a:lnTo>
                  <a:lnTo>
                    <a:pt x="75" y="200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4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4"/>
                  </a:lnTo>
                  <a:lnTo>
                    <a:pt x="14" y="51"/>
                  </a:lnTo>
                  <a:lnTo>
                    <a:pt x="30" y="29"/>
                  </a:lnTo>
                  <a:lnTo>
                    <a:pt x="50" y="13"/>
                  </a:lnTo>
                  <a:lnTo>
                    <a:pt x="75" y="3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4275138" y="4033838"/>
              <a:ext cx="163513" cy="161925"/>
            </a:xfrm>
            <a:custGeom>
              <a:avLst/>
              <a:gdLst>
                <a:gd name="T0" fmla="*/ 103 w 204"/>
                <a:gd name="T1" fmla="*/ 0 h 204"/>
                <a:gd name="T2" fmla="*/ 129 w 204"/>
                <a:gd name="T3" fmla="*/ 3 h 204"/>
                <a:gd name="T4" fmla="*/ 154 w 204"/>
                <a:gd name="T5" fmla="*/ 13 h 204"/>
                <a:gd name="T6" fmla="*/ 174 w 204"/>
                <a:gd name="T7" fmla="*/ 30 h 204"/>
                <a:gd name="T8" fmla="*/ 191 w 204"/>
                <a:gd name="T9" fmla="*/ 50 h 204"/>
                <a:gd name="T10" fmla="*/ 201 w 204"/>
                <a:gd name="T11" fmla="*/ 75 h 204"/>
                <a:gd name="T12" fmla="*/ 204 w 204"/>
                <a:gd name="T13" fmla="*/ 101 h 204"/>
                <a:gd name="T14" fmla="*/ 201 w 204"/>
                <a:gd name="T15" fmla="*/ 129 h 204"/>
                <a:gd name="T16" fmla="*/ 191 w 204"/>
                <a:gd name="T17" fmla="*/ 153 h 204"/>
                <a:gd name="T18" fmla="*/ 174 w 204"/>
                <a:gd name="T19" fmla="*/ 174 h 204"/>
                <a:gd name="T20" fmla="*/ 154 w 204"/>
                <a:gd name="T21" fmla="*/ 191 h 204"/>
                <a:gd name="T22" fmla="*/ 129 w 204"/>
                <a:gd name="T23" fmla="*/ 201 h 204"/>
                <a:gd name="T24" fmla="*/ 103 w 204"/>
                <a:gd name="T25" fmla="*/ 204 h 204"/>
                <a:gd name="T26" fmla="*/ 74 w 204"/>
                <a:gd name="T27" fmla="*/ 201 h 204"/>
                <a:gd name="T28" fmla="*/ 51 w 204"/>
                <a:gd name="T29" fmla="*/ 191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9 h 204"/>
                <a:gd name="T36" fmla="*/ 0 w 204"/>
                <a:gd name="T37" fmla="*/ 101 h 204"/>
                <a:gd name="T38" fmla="*/ 3 w 204"/>
                <a:gd name="T39" fmla="*/ 75 h 204"/>
                <a:gd name="T40" fmla="*/ 13 w 204"/>
                <a:gd name="T41" fmla="*/ 50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29" y="3"/>
                  </a:lnTo>
                  <a:lnTo>
                    <a:pt x="154" y="13"/>
                  </a:lnTo>
                  <a:lnTo>
                    <a:pt x="174" y="30"/>
                  </a:lnTo>
                  <a:lnTo>
                    <a:pt x="191" y="50"/>
                  </a:lnTo>
                  <a:lnTo>
                    <a:pt x="201" y="75"/>
                  </a:lnTo>
                  <a:lnTo>
                    <a:pt x="204" y="101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4" y="191"/>
                  </a:lnTo>
                  <a:lnTo>
                    <a:pt x="129" y="201"/>
                  </a:lnTo>
                  <a:lnTo>
                    <a:pt x="103" y="204"/>
                  </a:lnTo>
                  <a:lnTo>
                    <a:pt x="74" y="201"/>
                  </a:lnTo>
                  <a:lnTo>
                    <a:pt x="51" y="191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5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4457701" y="3921126"/>
              <a:ext cx="417513" cy="190500"/>
            </a:xfrm>
            <a:custGeom>
              <a:avLst/>
              <a:gdLst>
                <a:gd name="T0" fmla="*/ 479 w 527"/>
                <a:gd name="T1" fmla="*/ 0 h 241"/>
                <a:gd name="T2" fmla="*/ 527 w 527"/>
                <a:gd name="T3" fmla="*/ 28 h 241"/>
                <a:gd name="T4" fmla="*/ 417 w 527"/>
                <a:gd name="T5" fmla="*/ 83 h 241"/>
                <a:gd name="T6" fmla="*/ 311 w 527"/>
                <a:gd name="T7" fmla="*/ 131 h 241"/>
                <a:gd name="T8" fmla="*/ 208 w 527"/>
                <a:gd name="T9" fmla="*/ 174 h 241"/>
                <a:gd name="T10" fmla="*/ 106 w 527"/>
                <a:gd name="T11" fmla="*/ 211 h 241"/>
                <a:gd name="T12" fmla="*/ 8 w 527"/>
                <a:gd name="T13" fmla="*/ 241 h 241"/>
                <a:gd name="T14" fmla="*/ 7 w 527"/>
                <a:gd name="T15" fmla="*/ 219 h 241"/>
                <a:gd name="T16" fmla="*/ 0 w 527"/>
                <a:gd name="T17" fmla="*/ 198 h 241"/>
                <a:gd name="T18" fmla="*/ 90 w 527"/>
                <a:gd name="T19" fmla="*/ 169 h 241"/>
                <a:gd name="T20" fmla="*/ 183 w 527"/>
                <a:gd name="T21" fmla="*/ 135 h 241"/>
                <a:gd name="T22" fmla="*/ 279 w 527"/>
                <a:gd name="T23" fmla="*/ 95 h 241"/>
                <a:gd name="T24" fmla="*/ 377 w 527"/>
                <a:gd name="T25" fmla="*/ 50 h 241"/>
                <a:gd name="T26" fmla="*/ 479 w 527"/>
                <a:gd name="T2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7" h="241">
                  <a:moveTo>
                    <a:pt x="479" y="0"/>
                  </a:moveTo>
                  <a:lnTo>
                    <a:pt x="527" y="28"/>
                  </a:lnTo>
                  <a:lnTo>
                    <a:pt x="417" y="83"/>
                  </a:lnTo>
                  <a:lnTo>
                    <a:pt x="311" y="131"/>
                  </a:lnTo>
                  <a:lnTo>
                    <a:pt x="208" y="174"/>
                  </a:lnTo>
                  <a:lnTo>
                    <a:pt x="106" y="211"/>
                  </a:lnTo>
                  <a:lnTo>
                    <a:pt x="8" y="241"/>
                  </a:lnTo>
                  <a:lnTo>
                    <a:pt x="7" y="219"/>
                  </a:lnTo>
                  <a:lnTo>
                    <a:pt x="0" y="198"/>
                  </a:lnTo>
                  <a:lnTo>
                    <a:pt x="90" y="169"/>
                  </a:lnTo>
                  <a:lnTo>
                    <a:pt x="183" y="135"/>
                  </a:lnTo>
                  <a:lnTo>
                    <a:pt x="279" y="95"/>
                  </a:lnTo>
                  <a:lnTo>
                    <a:pt x="377" y="50"/>
                  </a:lnTo>
                  <a:lnTo>
                    <a:pt x="47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3919538" y="3425826"/>
              <a:ext cx="368300" cy="730250"/>
            </a:xfrm>
            <a:custGeom>
              <a:avLst/>
              <a:gdLst>
                <a:gd name="T0" fmla="*/ 371 w 464"/>
                <a:gd name="T1" fmla="*/ 0 h 919"/>
                <a:gd name="T2" fmla="*/ 464 w 464"/>
                <a:gd name="T3" fmla="*/ 94 h 919"/>
                <a:gd name="T4" fmla="*/ 402 w 464"/>
                <a:gd name="T5" fmla="*/ 157 h 919"/>
                <a:gd name="T6" fmla="*/ 346 w 464"/>
                <a:gd name="T7" fmla="*/ 220 h 919"/>
                <a:gd name="T8" fmla="*/ 296 w 464"/>
                <a:gd name="T9" fmla="*/ 284 h 919"/>
                <a:gd name="T10" fmla="*/ 249 w 464"/>
                <a:gd name="T11" fmla="*/ 343 h 919"/>
                <a:gd name="T12" fmla="*/ 209 w 464"/>
                <a:gd name="T13" fmla="*/ 401 h 919"/>
                <a:gd name="T14" fmla="*/ 176 w 464"/>
                <a:gd name="T15" fmla="*/ 458 h 919"/>
                <a:gd name="T16" fmla="*/ 148 w 464"/>
                <a:gd name="T17" fmla="*/ 511 h 919"/>
                <a:gd name="T18" fmla="*/ 125 w 464"/>
                <a:gd name="T19" fmla="*/ 562 h 919"/>
                <a:gd name="T20" fmla="*/ 108 w 464"/>
                <a:gd name="T21" fmla="*/ 610 h 919"/>
                <a:gd name="T22" fmla="*/ 98 w 464"/>
                <a:gd name="T23" fmla="*/ 655 h 919"/>
                <a:gd name="T24" fmla="*/ 95 w 464"/>
                <a:gd name="T25" fmla="*/ 697 h 919"/>
                <a:gd name="T26" fmla="*/ 98 w 464"/>
                <a:gd name="T27" fmla="*/ 733 h 919"/>
                <a:gd name="T28" fmla="*/ 108 w 464"/>
                <a:gd name="T29" fmla="*/ 768 h 919"/>
                <a:gd name="T30" fmla="*/ 125 w 464"/>
                <a:gd name="T31" fmla="*/ 798 h 919"/>
                <a:gd name="T32" fmla="*/ 150 w 464"/>
                <a:gd name="T33" fmla="*/ 823 h 919"/>
                <a:gd name="T34" fmla="*/ 179 w 464"/>
                <a:gd name="T35" fmla="*/ 845 h 919"/>
                <a:gd name="T36" fmla="*/ 216 w 464"/>
                <a:gd name="T37" fmla="*/ 859 h 919"/>
                <a:gd name="T38" fmla="*/ 259 w 464"/>
                <a:gd name="T39" fmla="*/ 869 h 919"/>
                <a:gd name="T40" fmla="*/ 306 w 464"/>
                <a:gd name="T41" fmla="*/ 876 h 919"/>
                <a:gd name="T42" fmla="*/ 359 w 464"/>
                <a:gd name="T43" fmla="*/ 876 h 919"/>
                <a:gd name="T44" fmla="*/ 415 w 464"/>
                <a:gd name="T45" fmla="*/ 873 h 919"/>
                <a:gd name="T46" fmla="*/ 419 w 464"/>
                <a:gd name="T47" fmla="*/ 894 h 919"/>
                <a:gd name="T48" fmla="*/ 424 w 464"/>
                <a:gd name="T49" fmla="*/ 914 h 919"/>
                <a:gd name="T50" fmla="*/ 362 w 464"/>
                <a:gd name="T51" fmla="*/ 919 h 919"/>
                <a:gd name="T52" fmla="*/ 304 w 464"/>
                <a:gd name="T53" fmla="*/ 918 h 919"/>
                <a:gd name="T54" fmla="*/ 251 w 464"/>
                <a:gd name="T55" fmla="*/ 913 h 919"/>
                <a:gd name="T56" fmla="*/ 201 w 464"/>
                <a:gd name="T57" fmla="*/ 903 h 919"/>
                <a:gd name="T58" fmla="*/ 156 w 464"/>
                <a:gd name="T59" fmla="*/ 889 h 919"/>
                <a:gd name="T60" fmla="*/ 116 w 464"/>
                <a:gd name="T61" fmla="*/ 871 h 919"/>
                <a:gd name="T62" fmla="*/ 81 w 464"/>
                <a:gd name="T63" fmla="*/ 846 h 919"/>
                <a:gd name="T64" fmla="*/ 53 w 464"/>
                <a:gd name="T65" fmla="*/ 818 h 919"/>
                <a:gd name="T66" fmla="*/ 30 w 464"/>
                <a:gd name="T67" fmla="*/ 785 h 919"/>
                <a:gd name="T68" fmla="*/ 12 w 464"/>
                <a:gd name="T69" fmla="*/ 747 h 919"/>
                <a:gd name="T70" fmla="*/ 3 w 464"/>
                <a:gd name="T71" fmla="*/ 703 h 919"/>
                <a:gd name="T72" fmla="*/ 0 w 464"/>
                <a:gd name="T73" fmla="*/ 659 h 919"/>
                <a:gd name="T74" fmla="*/ 3 w 464"/>
                <a:gd name="T75" fmla="*/ 609 h 919"/>
                <a:gd name="T76" fmla="*/ 15 w 464"/>
                <a:gd name="T77" fmla="*/ 557 h 919"/>
                <a:gd name="T78" fmla="*/ 32 w 464"/>
                <a:gd name="T79" fmla="*/ 503 h 919"/>
                <a:gd name="T80" fmla="*/ 53 w 464"/>
                <a:gd name="T81" fmla="*/ 446 h 919"/>
                <a:gd name="T82" fmla="*/ 83 w 464"/>
                <a:gd name="T83" fmla="*/ 386 h 919"/>
                <a:gd name="T84" fmla="*/ 118 w 464"/>
                <a:gd name="T85" fmla="*/ 325 h 919"/>
                <a:gd name="T86" fmla="*/ 158 w 464"/>
                <a:gd name="T87" fmla="*/ 262 h 919"/>
                <a:gd name="T88" fmla="*/ 203 w 464"/>
                <a:gd name="T89" fmla="*/ 197 h 919"/>
                <a:gd name="T90" fmla="*/ 254 w 464"/>
                <a:gd name="T91" fmla="*/ 132 h 919"/>
                <a:gd name="T92" fmla="*/ 311 w 464"/>
                <a:gd name="T93" fmla="*/ 66 h 919"/>
                <a:gd name="T94" fmla="*/ 371 w 464"/>
                <a:gd name="T95" fmla="*/ 0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64" h="919">
                  <a:moveTo>
                    <a:pt x="371" y="0"/>
                  </a:moveTo>
                  <a:lnTo>
                    <a:pt x="464" y="94"/>
                  </a:lnTo>
                  <a:lnTo>
                    <a:pt x="402" y="157"/>
                  </a:lnTo>
                  <a:lnTo>
                    <a:pt x="346" y="220"/>
                  </a:lnTo>
                  <a:lnTo>
                    <a:pt x="296" y="284"/>
                  </a:lnTo>
                  <a:lnTo>
                    <a:pt x="249" y="343"/>
                  </a:lnTo>
                  <a:lnTo>
                    <a:pt x="209" y="401"/>
                  </a:lnTo>
                  <a:lnTo>
                    <a:pt x="176" y="458"/>
                  </a:lnTo>
                  <a:lnTo>
                    <a:pt x="148" y="511"/>
                  </a:lnTo>
                  <a:lnTo>
                    <a:pt x="125" y="562"/>
                  </a:lnTo>
                  <a:lnTo>
                    <a:pt x="108" y="610"/>
                  </a:lnTo>
                  <a:lnTo>
                    <a:pt x="98" y="655"/>
                  </a:lnTo>
                  <a:lnTo>
                    <a:pt x="95" y="697"/>
                  </a:lnTo>
                  <a:lnTo>
                    <a:pt x="98" y="733"/>
                  </a:lnTo>
                  <a:lnTo>
                    <a:pt x="108" y="768"/>
                  </a:lnTo>
                  <a:lnTo>
                    <a:pt x="125" y="798"/>
                  </a:lnTo>
                  <a:lnTo>
                    <a:pt x="150" y="823"/>
                  </a:lnTo>
                  <a:lnTo>
                    <a:pt x="179" y="845"/>
                  </a:lnTo>
                  <a:lnTo>
                    <a:pt x="216" y="859"/>
                  </a:lnTo>
                  <a:lnTo>
                    <a:pt x="259" y="869"/>
                  </a:lnTo>
                  <a:lnTo>
                    <a:pt x="306" y="876"/>
                  </a:lnTo>
                  <a:lnTo>
                    <a:pt x="359" y="876"/>
                  </a:lnTo>
                  <a:lnTo>
                    <a:pt x="415" y="873"/>
                  </a:lnTo>
                  <a:lnTo>
                    <a:pt x="419" y="894"/>
                  </a:lnTo>
                  <a:lnTo>
                    <a:pt x="424" y="914"/>
                  </a:lnTo>
                  <a:lnTo>
                    <a:pt x="362" y="919"/>
                  </a:lnTo>
                  <a:lnTo>
                    <a:pt x="304" y="918"/>
                  </a:lnTo>
                  <a:lnTo>
                    <a:pt x="251" y="913"/>
                  </a:lnTo>
                  <a:lnTo>
                    <a:pt x="201" y="903"/>
                  </a:lnTo>
                  <a:lnTo>
                    <a:pt x="156" y="889"/>
                  </a:lnTo>
                  <a:lnTo>
                    <a:pt x="116" y="871"/>
                  </a:lnTo>
                  <a:lnTo>
                    <a:pt x="81" y="846"/>
                  </a:lnTo>
                  <a:lnTo>
                    <a:pt x="53" y="818"/>
                  </a:lnTo>
                  <a:lnTo>
                    <a:pt x="30" y="785"/>
                  </a:lnTo>
                  <a:lnTo>
                    <a:pt x="12" y="747"/>
                  </a:lnTo>
                  <a:lnTo>
                    <a:pt x="3" y="703"/>
                  </a:lnTo>
                  <a:lnTo>
                    <a:pt x="0" y="659"/>
                  </a:lnTo>
                  <a:lnTo>
                    <a:pt x="3" y="609"/>
                  </a:lnTo>
                  <a:lnTo>
                    <a:pt x="15" y="557"/>
                  </a:lnTo>
                  <a:lnTo>
                    <a:pt x="32" y="503"/>
                  </a:lnTo>
                  <a:lnTo>
                    <a:pt x="53" y="446"/>
                  </a:lnTo>
                  <a:lnTo>
                    <a:pt x="83" y="386"/>
                  </a:lnTo>
                  <a:lnTo>
                    <a:pt x="118" y="325"/>
                  </a:lnTo>
                  <a:lnTo>
                    <a:pt x="158" y="262"/>
                  </a:lnTo>
                  <a:lnTo>
                    <a:pt x="203" y="197"/>
                  </a:lnTo>
                  <a:lnTo>
                    <a:pt x="254" y="132"/>
                  </a:lnTo>
                  <a:lnTo>
                    <a:pt x="311" y="66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4960938" y="3614738"/>
              <a:ext cx="374650" cy="260350"/>
            </a:xfrm>
            <a:custGeom>
              <a:avLst/>
              <a:gdLst>
                <a:gd name="T0" fmla="*/ 446 w 474"/>
                <a:gd name="T1" fmla="*/ 0 h 327"/>
                <a:gd name="T2" fmla="*/ 459 w 474"/>
                <a:gd name="T3" fmla="*/ 18 h 327"/>
                <a:gd name="T4" fmla="*/ 474 w 474"/>
                <a:gd name="T5" fmla="*/ 33 h 327"/>
                <a:gd name="T6" fmla="*/ 387 w 474"/>
                <a:gd name="T7" fmla="*/ 100 h 327"/>
                <a:gd name="T8" fmla="*/ 296 w 474"/>
                <a:gd name="T9" fmla="*/ 166 h 327"/>
                <a:gd name="T10" fmla="*/ 171 w 474"/>
                <a:gd name="T11" fmla="*/ 251 h 327"/>
                <a:gd name="T12" fmla="*/ 47 w 474"/>
                <a:gd name="T13" fmla="*/ 327 h 327"/>
                <a:gd name="T14" fmla="*/ 0 w 474"/>
                <a:gd name="T15" fmla="*/ 300 h 327"/>
                <a:gd name="T16" fmla="*/ 141 w 474"/>
                <a:gd name="T17" fmla="*/ 214 h 327"/>
                <a:gd name="T18" fmla="*/ 281 w 474"/>
                <a:gd name="T19" fmla="*/ 121 h 327"/>
                <a:gd name="T20" fmla="*/ 419 w 474"/>
                <a:gd name="T21" fmla="*/ 20 h 327"/>
                <a:gd name="T22" fmla="*/ 446 w 474"/>
                <a:gd name="T23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4" h="327">
                  <a:moveTo>
                    <a:pt x="446" y="0"/>
                  </a:moveTo>
                  <a:lnTo>
                    <a:pt x="459" y="18"/>
                  </a:lnTo>
                  <a:lnTo>
                    <a:pt x="474" y="33"/>
                  </a:lnTo>
                  <a:lnTo>
                    <a:pt x="387" y="100"/>
                  </a:lnTo>
                  <a:lnTo>
                    <a:pt x="296" y="166"/>
                  </a:lnTo>
                  <a:lnTo>
                    <a:pt x="171" y="251"/>
                  </a:lnTo>
                  <a:lnTo>
                    <a:pt x="47" y="327"/>
                  </a:lnTo>
                  <a:lnTo>
                    <a:pt x="0" y="300"/>
                  </a:lnTo>
                  <a:lnTo>
                    <a:pt x="141" y="214"/>
                  </a:lnTo>
                  <a:lnTo>
                    <a:pt x="281" y="121"/>
                  </a:lnTo>
                  <a:lnTo>
                    <a:pt x="419" y="20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4298951" y="2668588"/>
              <a:ext cx="1598613" cy="747713"/>
            </a:xfrm>
            <a:custGeom>
              <a:avLst/>
              <a:gdLst>
                <a:gd name="T0" fmla="*/ 1731 w 2014"/>
                <a:gd name="T1" fmla="*/ 2 h 941"/>
                <a:gd name="T2" fmla="*/ 1841 w 2014"/>
                <a:gd name="T3" fmla="*/ 24 h 941"/>
                <a:gd name="T4" fmla="*/ 1927 w 2014"/>
                <a:gd name="T5" fmla="*/ 68 h 941"/>
                <a:gd name="T6" fmla="*/ 1985 w 2014"/>
                <a:gd name="T7" fmla="*/ 136 h 941"/>
                <a:gd name="T8" fmla="*/ 2012 w 2014"/>
                <a:gd name="T9" fmla="*/ 219 h 941"/>
                <a:gd name="T10" fmla="*/ 2009 w 2014"/>
                <a:gd name="T11" fmla="*/ 317 h 941"/>
                <a:gd name="T12" fmla="*/ 1979 w 2014"/>
                <a:gd name="T13" fmla="*/ 429 h 941"/>
                <a:gd name="T14" fmla="*/ 1922 w 2014"/>
                <a:gd name="T15" fmla="*/ 550 h 941"/>
                <a:gd name="T16" fmla="*/ 1841 w 2014"/>
                <a:gd name="T17" fmla="*/ 679 h 941"/>
                <a:gd name="T18" fmla="*/ 1814 w 2014"/>
                <a:gd name="T19" fmla="*/ 677 h 941"/>
                <a:gd name="T20" fmla="*/ 1833 w 2014"/>
                <a:gd name="T21" fmla="*/ 616 h 941"/>
                <a:gd name="T22" fmla="*/ 1897 w 2014"/>
                <a:gd name="T23" fmla="*/ 503 h 941"/>
                <a:gd name="T24" fmla="*/ 1942 w 2014"/>
                <a:gd name="T25" fmla="*/ 400 h 941"/>
                <a:gd name="T26" fmla="*/ 1962 w 2014"/>
                <a:gd name="T27" fmla="*/ 307 h 941"/>
                <a:gd name="T28" fmla="*/ 1957 w 2014"/>
                <a:gd name="T29" fmla="*/ 229 h 941"/>
                <a:gd name="T30" fmla="*/ 1929 w 2014"/>
                <a:gd name="T31" fmla="*/ 166 h 941"/>
                <a:gd name="T32" fmla="*/ 1874 w 2014"/>
                <a:gd name="T33" fmla="*/ 121 h 941"/>
                <a:gd name="T34" fmla="*/ 1786 w 2014"/>
                <a:gd name="T35" fmla="*/ 95 h 941"/>
                <a:gd name="T36" fmla="*/ 1673 w 2014"/>
                <a:gd name="T37" fmla="*/ 92 h 941"/>
                <a:gd name="T38" fmla="*/ 1540 w 2014"/>
                <a:gd name="T39" fmla="*/ 112 h 941"/>
                <a:gd name="T40" fmla="*/ 1389 w 2014"/>
                <a:gd name="T41" fmla="*/ 151 h 941"/>
                <a:gd name="T42" fmla="*/ 1224 w 2014"/>
                <a:gd name="T43" fmla="*/ 213 h 941"/>
                <a:gd name="T44" fmla="*/ 1048 w 2014"/>
                <a:gd name="T45" fmla="*/ 291 h 941"/>
                <a:gd name="T46" fmla="*/ 865 w 2014"/>
                <a:gd name="T47" fmla="*/ 387 h 941"/>
                <a:gd name="T48" fmla="*/ 716 w 2014"/>
                <a:gd name="T49" fmla="*/ 475 h 941"/>
                <a:gd name="T50" fmla="*/ 470 w 2014"/>
                <a:gd name="T51" fmla="*/ 639 h 941"/>
                <a:gd name="T52" fmla="*/ 297 w 2014"/>
                <a:gd name="T53" fmla="*/ 769 h 941"/>
                <a:gd name="T54" fmla="*/ 196 w 2014"/>
                <a:gd name="T55" fmla="*/ 852 h 941"/>
                <a:gd name="T56" fmla="*/ 182 w 2014"/>
                <a:gd name="T57" fmla="*/ 863 h 941"/>
                <a:gd name="T58" fmla="*/ 0 w 2014"/>
                <a:gd name="T59" fmla="*/ 845 h 941"/>
                <a:gd name="T60" fmla="*/ 128 w 2014"/>
                <a:gd name="T61" fmla="*/ 731 h 941"/>
                <a:gd name="T62" fmla="*/ 216 w 2014"/>
                <a:gd name="T63" fmla="*/ 658 h 941"/>
                <a:gd name="T64" fmla="*/ 407 w 2014"/>
                <a:gd name="T65" fmla="*/ 515 h 941"/>
                <a:gd name="T66" fmla="*/ 703 w 2014"/>
                <a:gd name="T67" fmla="*/ 327 h 941"/>
                <a:gd name="T68" fmla="*/ 827 w 2014"/>
                <a:gd name="T69" fmla="*/ 259 h 941"/>
                <a:gd name="T70" fmla="*/ 1017 w 2014"/>
                <a:gd name="T71" fmla="*/ 168 h 941"/>
                <a:gd name="T72" fmla="*/ 1198 w 2014"/>
                <a:gd name="T73" fmla="*/ 97 h 941"/>
                <a:gd name="T74" fmla="*/ 1369 w 2014"/>
                <a:gd name="T75" fmla="*/ 43 h 941"/>
                <a:gd name="T76" fmla="*/ 1527 w 2014"/>
                <a:gd name="T77" fmla="*/ 12 h 941"/>
                <a:gd name="T78" fmla="*/ 1668 w 2014"/>
                <a:gd name="T79" fmla="*/ 0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14" h="941">
                  <a:moveTo>
                    <a:pt x="1668" y="0"/>
                  </a:moveTo>
                  <a:lnTo>
                    <a:pt x="1731" y="2"/>
                  </a:lnTo>
                  <a:lnTo>
                    <a:pt x="1789" y="10"/>
                  </a:lnTo>
                  <a:lnTo>
                    <a:pt x="1841" y="24"/>
                  </a:lnTo>
                  <a:lnTo>
                    <a:pt x="1887" y="43"/>
                  </a:lnTo>
                  <a:lnTo>
                    <a:pt x="1927" y="68"/>
                  </a:lnTo>
                  <a:lnTo>
                    <a:pt x="1961" y="100"/>
                  </a:lnTo>
                  <a:lnTo>
                    <a:pt x="1985" y="136"/>
                  </a:lnTo>
                  <a:lnTo>
                    <a:pt x="2002" y="176"/>
                  </a:lnTo>
                  <a:lnTo>
                    <a:pt x="2012" y="219"/>
                  </a:lnTo>
                  <a:lnTo>
                    <a:pt x="2014" y="268"/>
                  </a:lnTo>
                  <a:lnTo>
                    <a:pt x="2009" y="317"/>
                  </a:lnTo>
                  <a:lnTo>
                    <a:pt x="1997" y="372"/>
                  </a:lnTo>
                  <a:lnTo>
                    <a:pt x="1979" y="429"/>
                  </a:lnTo>
                  <a:lnTo>
                    <a:pt x="1954" y="488"/>
                  </a:lnTo>
                  <a:lnTo>
                    <a:pt x="1922" y="550"/>
                  </a:lnTo>
                  <a:lnTo>
                    <a:pt x="1884" y="614"/>
                  </a:lnTo>
                  <a:lnTo>
                    <a:pt x="1841" y="679"/>
                  </a:lnTo>
                  <a:lnTo>
                    <a:pt x="1819" y="677"/>
                  </a:lnTo>
                  <a:lnTo>
                    <a:pt x="1814" y="677"/>
                  </a:lnTo>
                  <a:lnTo>
                    <a:pt x="1791" y="676"/>
                  </a:lnTo>
                  <a:lnTo>
                    <a:pt x="1833" y="616"/>
                  </a:lnTo>
                  <a:lnTo>
                    <a:pt x="1867" y="558"/>
                  </a:lnTo>
                  <a:lnTo>
                    <a:pt x="1897" y="503"/>
                  </a:lnTo>
                  <a:lnTo>
                    <a:pt x="1922" y="450"/>
                  </a:lnTo>
                  <a:lnTo>
                    <a:pt x="1942" y="400"/>
                  </a:lnTo>
                  <a:lnTo>
                    <a:pt x="1954" y="352"/>
                  </a:lnTo>
                  <a:lnTo>
                    <a:pt x="1962" y="307"/>
                  </a:lnTo>
                  <a:lnTo>
                    <a:pt x="1962" y="268"/>
                  </a:lnTo>
                  <a:lnTo>
                    <a:pt x="1957" y="229"/>
                  </a:lnTo>
                  <a:lnTo>
                    <a:pt x="1946" y="196"/>
                  </a:lnTo>
                  <a:lnTo>
                    <a:pt x="1929" y="166"/>
                  </a:lnTo>
                  <a:lnTo>
                    <a:pt x="1904" y="141"/>
                  </a:lnTo>
                  <a:lnTo>
                    <a:pt x="1874" y="121"/>
                  </a:lnTo>
                  <a:lnTo>
                    <a:pt x="1833" y="105"/>
                  </a:lnTo>
                  <a:lnTo>
                    <a:pt x="1786" y="95"/>
                  </a:lnTo>
                  <a:lnTo>
                    <a:pt x="1733" y="90"/>
                  </a:lnTo>
                  <a:lnTo>
                    <a:pt x="1673" y="92"/>
                  </a:lnTo>
                  <a:lnTo>
                    <a:pt x="1608" y="98"/>
                  </a:lnTo>
                  <a:lnTo>
                    <a:pt x="1540" y="112"/>
                  </a:lnTo>
                  <a:lnTo>
                    <a:pt x="1467" y="130"/>
                  </a:lnTo>
                  <a:lnTo>
                    <a:pt x="1389" y="151"/>
                  </a:lnTo>
                  <a:lnTo>
                    <a:pt x="1307" y="180"/>
                  </a:lnTo>
                  <a:lnTo>
                    <a:pt x="1224" y="213"/>
                  </a:lnTo>
                  <a:lnTo>
                    <a:pt x="1138" y="249"/>
                  </a:lnTo>
                  <a:lnTo>
                    <a:pt x="1048" y="291"/>
                  </a:lnTo>
                  <a:lnTo>
                    <a:pt x="957" y="337"/>
                  </a:lnTo>
                  <a:lnTo>
                    <a:pt x="865" y="387"/>
                  </a:lnTo>
                  <a:lnTo>
                    <a:pt x="837" y="402"/>
                  </a:lnTo>
                  <a:lnTo>
                    <a:pt x="716" y="475"/>
                  </a:lnTo>
                  <a:lnTo>
                    <a:pt x="593" y="555"/>
                  </a:lnTo>
                  <a:lnTo>
                    <a:pt x="470" y="639"/>
                  </a:lnTo>
                  <a:lnTo>
                    <a:pt x="349" y="729"/>
                  </a:lnTo>
                  <a:lnTo>
                    <a:pt x="297" y="769"/>
                  </a:lnTo>
                  <a:lnTo>
                    <a:pt x="246" y="810"/>
                  </a:lnTo>
                  <a:lnTo>
                    <a:pt x="196" y="852"/>
                  </a:lnTo>
                  <a:lnTo>
                    <a:pt x="182" y="863"/>
                  </a:lnTo>
                  <a:lnTo>
                    <a:pt x="182" y="863"/>
                  </a:lnTo>
                  <a:lnTo>
                    <a:pt x="96" y="941"/>
                  </a:lnTo>
                  <a:lnTo>
                    <a:pt x="0" y="845"/>
                  </a:lnTo>
                  <a:lnTo>
                    <a:pt x="123" y="736"/>
                  </a:lnTo>
                  <a:lnTo>
                    <a:pt x="128" y="731"/>
                  </a:lnTo>
                  <a:lnTo>
                    <a:pt x="128" y="731"/>
                  </a:lnTo>
                  <a:lnTo>
                    <a:pt x="216" y="658"/>
                  </a:lnTo>
                  <a:lnTo>
                    <a:pt x="309" y="586"/>
                  </a:lnTo>
                  <a:lnTo>
                    <a:pt x="407" y="515"/>
                  </a:lnTo>
                  <a:lnTo>
                    <a:pt x="555" y="417"/>
                  </a:lnTo>
                  <a:lnTo>
                    <a:pt x="703" y="327"/>
                  </a:lnTo>
                  <a:lnTo>
                    <a:pt x="731" y="311"/>
                  </a:lnTo>
                  <a:lnTo>
                    <a:pt x="827" y="259"/>
                  </a:lnTo>
                  <a:lnTo>
                    <a:pt x="922" y="211"/>
                  </a:lnTo>
                  <a:lnTo>
                    <a:pt x="1017" y="168"/>
                  </a:lnTo>
                  <a:lnTo>
                    <a:pt x="1108" y="130"/>
                  </a:lnTo>
                  <a:lnTo>
                    <a:pt x="1198" y="97"/>
                  </a:lnTo>
                  <a:lnTo>
                    <a:pt x="1286" y="68"/>
                  </a:lnTo>
                  <a:lnTo>
                    <a:pt x="1369" y="43"/>
                  </a:lnTo>
                  <a:lnTo>
                    <a:pt x="1450" y="25"/>
                  </a:lnTo>
                  <a:lnTo>
                    <a:pt x="1527" y="12"/>
                  </a:lnTo>
                  <a:lnTo>
                    <a:pt x="1600" y="4"/>
                  </a:lnTo>
                  <a:lnTo>
                    <a:pt x="166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6" name="Freeform 12"/>
            <p:cNvSpPr>
              <a:spLocks/>
            </p:cNvSpPr>
            <p:nvPr userDrawn="1"/>
          </p:nvSpPr>
          <p:spPr bwMode="auto">
            <a:xfrm>
              <a:off x="4776788" y="2867026"/>
              <a:ext cx="85725" cy="52388"/>
            </a:xfrm>
            <a:custGeom>
              <a:avLst/>
              <a:gdLst>
                <a:gd name="T0" fmla="*/ 10 w 108"/>
                <a:gd name="T1" fmla="*/ 0 h 65"/>
                <a:gd name="T2" fmla="*/ 108 w 108"/>
                <a:gd name="T3" fmla="*/ 50 h 65"/>
                <a:gd name="T4" fmla="*/ 82 w 108"/>
                <a:gd name="T5" fmla="*/ 65 h 65"/>
                <a:gd name="T6" fmla="*/ 0 w 108"/>
                <a:gd name="T7" fmla="*/ 25 h 65"/>
                <a:gd name="T8" fmla="*/ 7 w 108"/>
                <a:gd name="T9" fmla="*/ 12 h 65"/>
                <a:gd name="T10" fmla="*/ 10 w 108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65">
                  <a:moveTo>
                    <a:pt x="10" y="0"/>
                  </a:moveTo>
                  <a:lnTo>
                    <a:pt x="108" y="50"/>
                  </a:lnTo>
                  <a:lnTo>
                    <a:pt x="82" y="65"/>
                  </a:lnTo>
                  <a:lnTo>
                    <a:pt x="0" y="25"/>
                  </a:lnTo>
                  <a:lnTo>
                    <a:pt x="7" y="1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7" name="Freeform 13"/>
            <p:cNvSpPr>
              <a:spLocks/>
            </p:cNvSpPr>
            <p:nvPr userDrawn="1"/>
          </p:nvSpPr>
          <p:spPr bwMode="auto">
            <a:xfrm>
              <a:off x="4979988" y="2984501"/>
              <a:ext cx="377825" cy="261938"/>
            </a:xfrm>
            <a:custGeom>
              <a:avLst/>
              <a:gdLst>
                <a:gd name="T0" fmla="*/ 27 w 475"/>
                <a:gd name="T1" fmla="*/ 0 h 330"/>
                <a:gd name="T2" fmla="*/ 153 w 475"/>
                <a:gd name="T3" fmla="*/ 79 h 330"/>
                <a:gd name="T4" fmla="*/ 279 w 475"/>
                <a:gd name="T5" fmla="*/ 166 h 330"/>
                <a:gd name="T6" fmla="*/ 379 w 475"/>
                <a:gd name="T7" fmla="*/ 240 h 330"/>
                <a:gd name="T8" fmla="*/ 475 w 475"/>
                <a:gd name="T9" fmla="*/ 317 h 330"/>
                <a:gd name="T10" fmla="*/ 475 w 475"/>
                <a:gd name="T11" fmla="*/ 317 h 330"/>
                <a:gd name="T12" fmla="*/ 465 w 475"/>
                <a:gd name="T13" fmla="*/ 322 h 330"/>
                <a:gd name="T14" fmla="*/ 464 w 475"/>
                <a:gd name="T15" fmla="*/ 323 h 330"/>
                <a:gd name="T16" fmla="*/ 454 w 475"/>
                <a:gd name="T17" fmla="*/ 330 h 330"/>
                <a:gd name="T18" fmla="*/ 412 w 475"/>
                <a:gd name="T19" fmla="*/ 297 h 330"/>
                <a:gd name="T20" fmla="*/ 279 w 475"/>
                <a:gd name="T21" fmla="*/ 197 h 330"/>
                <a:gd name="T22" fmla="*/ 141 w 475"/>
                <a:gd name="T23" fmla="*/ 103 h 330"/>
                <a:gd name="T24" fmla="*/ 0 w 475"/>
                <a:gd name="T25" fmla="*/ 15 h 330"/>
                <a:gd name="T26" fmla="*/ 27 w 475"/>
                <a:gd name="T2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5" h="330">
                  <a:moveTo>
                    <a:pt x="27" y="0"/>
                  </a:moveTo>
                  <a:lnTo>
                    <a:pt x="153" y="79"/>
                  </a:lnTo>
                  <a:lnTo>
                    <a:pt x="279" y="166"/>
                  </a:lnTo>
                  <a:lnTo>
                    <a:pt x="379" y="240"/>
                  </a:lnTo>
                  <a:lnTo>
                    <a:pt x="475" y="317"/>
                  </a:lnTo>
                  <a:lnTo>
                    <a:pt x="475" y="317"/>
                  </a:lnTo>
                  <a:lnTo>
                    <a:pt x="465" y="322"/>
                  </a:lnTo>
                  <a:lnTo>
                    <a:pt x="464" y="323"/>
                  </a:lnTo>
                  <a:lnTo>
                    <a:pt x="454" y="330"/>
                  </a:lnTo>
                  <a:lnTo>
                    <a:pt x="412" y="297"/>
                  </a:lnTo>
                  <a:lnTo>
                    <a:pt x="279" y="197"/>
                  </a:lnTo>
                  <a:lnTo>
                    <a:pt x="141" y="103"/>
                  </a:lnTo>
                  <a:lnTo>
                    <a:pt x="0" y="1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8" name="Freeform 14"/>
            <p:cNvSpPr>
              <a:spLocks/>
            </p:cNvSpPr>
            <p:nvPr userDrawn="1"/>
          </p:nvSpPr>
          <p:spPr bwMode="auto">
            <a:xfrm>
              <a:off x="3938588" y="2698751"/>
              <a:ext cx="1954213" cy="1485900"/>
            </a:xfrm>
            <a:custGeom>
              <a:avLst/>
              <a:gdLst>
                <a:gd name="T0" fmla="*/ 444 w 2461"/>
                <a:gd name="T1" fmla="*/ 7 h 1873"/>
                <a:gd name="T2" fmla="*/ 660 w 2461"/>
                <a:gd name="T3" fmla="*/ 54 h 1873"/>
                <a:gd name="T4" fmla="*/ 813 w 2461"/>
                <a:gd name="T5" fmla="*/ 118 h 1873"/>
                <a:gd name="T6" fmla="*/ 641 w 2461"/>
                <a:gd name="T7" fmla="*/ 75 h 1873"/>
                <a:gd name="T8" fmla="*/ 425 w 2461"/>
                <a:gd name="T9" fmla="*/ 29 h 1873"/>
                <a:gd name="T10" fmla="*/ 253 w 2461"/>
                <a:gd name="T11" fmla="*/ 29 h 1873"/>
                <a:gd name="T12" fmla="*/ 138 w 2461"/>
                <a:gd name="T13" fmla="*/ 75 h 1873"/>
                <a:gd name="T14" fmla="*/ 83 w 2461"/>
                <a:gd name="T15" fmla="*/ 156 h 1873"/>
                <a:gd name="T16" fmla="*/ 83 w 2461"/>
                <a:gd name="T17" fmla="*/ 281 h 1873"/>
                <a:gd name="T18" fmla="*/ 146 w 2461"/>
                <a:gd name="T19" fmla="*/ 440 h 1873"/>
                <a:gd name="T20" fmla="*/ 267 w 2461"/>
                <a:gd name="T21" fmla="*/ 623 h 1873"/>
                <a:gd name="T22" fmla="*/ 440 w 2461"/>
                <a:gd name="T23" fmla="*/ 822 h 1873"/>
                <a:gd name="T24" fmla="*/ 710 w 2461"/>
                <a:gd name="T25" fmla="*/ 1071 h 1873"/>
                <a:gd name="T26" fmla="*/ 1112 w 2461"/>
                <a:gd name="T27" fmla="*/ 1370 h 1873"/>
                <a:gd name="T28" fmla="*/ 1401 w 2461"/>
                <a:gd name="T29" fmla="*/ 1541 h 1873"/>
                <a:gd name="T30" fmla="*/ 1653 w 2461"/>
                <a:gd name="T31" fmla="*/ 1664 h 1873"/>
                <a:gd name="T32" fmla="*/ 1884 w 2461"/>
                <a:gd name="T33" fmla="*/ 1748 h 1873"/>
                <a:gd name="T34" fmla="*/ 2087 w 2461"/>
                <a:gd name="T35" fmla="*/ 1795 h 1873"/>
                <a:gd name="T36" fmla="*/ 2252 w 2461"/>
                <a:gd name="T37" fmla="*/ 1796 h 1873"/>
                <a:gd name="T38" fmla="*/ 2365 w 2461"/>
                <a:gd name="T39" fmla="*/ 1750 h 1873"/>
                <a:gd name="T40" fmla="*/ 2423 w 2461"/>
                <a:gd name="T41" fmla="*/ 1664 h 1873"/>
                <a:gd name="T42" fmla="*/ 2423 w 2461"/>
                <a:gd name="T43" fmla="*/ 1531 h 1873"/>
                <a:gd name="T44" fmla="*/ 2361 w 2461"/>
                <a:gd name="T45" fmla="*/ 1363 h 1873"/>
                <a:gd name="T46" fmla="*/ 2313 w 2461"/>
                <a:gd name="T47" fmla="*/ 1237 h 1873"/>
                <a:gd name="T48" fmla="*/ 2413 w 2461"/>
                <a:gd name="T49" fmla="*/ 1420 h 1873"/>
                <a:gd name="T50" fmla="*/ 2459 w 2461"/>
                <a:gd name="T51" fmla="*/ 1581 h 1873"/>
                <a:gd name="T52" fmla="*/ 2448 w 2461"/>
                <a:gd name="T53" fmla="*/ 1710 h 1873"/>
                <a:gd name="T54" fmla="*/ 2376 w 2461"/>
                <a:gd name="T55" fmla="*/ 1808 h 1873"/>
                <a:gd name="T56" fmla="*/ 2240 w 2461"/>
                <a:gd name="T57" fmla="*/ 1863 h 1873"/>
                <a:gd name="T58" fmla="*/ 2054 w 2461"/>
                <a:gd name="T59" fmla="*/ 1868 h 1873"/>
                <a:gd name="T60" fmla="*/ 1828 w 2461"/>
                <a:gd name="T61" fmla="*/ 1826 h 1873"/>
                <a:gd name="T62" fmla="*/ 1570 w 2461"/>
                <a:gd name="T63" fmla="*/ 1738 h 1873"/>
                <a:gd name="T64" fmla="*/ 1294 w 2461"/>
                <a:gd name="T65" fmla="*/ 1609 h 1873"/>
                <a:gd name="T66" fmla="*/ 1012 w 2461"/>
                <a:gd name="T67" fmla="*/ 1441 h 1873"/>
                <a:gd name="T68" fmla="*/ 650 w 2461"/>
                <a:gd name="T69" fmla="*/ 1174 h 1873"/>
                <a:gd name="T70" fmla="*/ 361 w 2461"/>
                <a:gd name="T71" fmla="*/ 900 h 1873"/>
                <a:gd name="T72" fmla="*/ 181 w 2461"/>
                <a:gd name="T73" fmla="*/ 681 h 1873"/>
                <a:gd name="T74" fmla="*/ 58 w 2461"/>
                <a:gd name="T75" fmla="*/ 475 h 1873"/>
                <a:gd name="T76" fmla="*/ 3 w 2461"/>
                <a:gd name="T77" fmla="*/ 291 h 1873"/>
                <a:gd name="T78" fmla="*/ 15 w 2461"/>
                <a:gd name="T79" fmla="*/ 161 h 1873"/>
                <a:gd name="T80" fmla="*/ 83 w 2461"/>
                <a:gd name="T81" fmla="*/ 67 h 1873"/>
                <a:gd name="T82" fmla="*/ 208 w 2461"/>
                <a:gd name="T83" fmla="*/ 12 h 1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61" h="1873">
                  <a:moveTo>
                    <a:pt x="317" y="0"/>
                  </a:moveTo>
                  <a:lnTo>
                    <a:pt x="379" y="2"/>
                  </a:lnTo>
                  <a:lnTo>
                    <a:pt x="444" y="7"/>
                  </a:lnTo>
                  <a:lnTo>
                    <a:pt x="512" y="19"/>
                  </a:lnTo>
                  <a:lnTo>
                    <a:pt x="585" y="34"/>
                  </a:lnTo>
                  <a:lnTo>
                    <a:pt x="660" y="54"/>
                  </a:lnTo>
                  <a:lnTo>
                    <a:pt x="738" y="78"/>
                  </a:lnTo>
                  <a:lnTo>
                    <a:pt x="819" y="107"/>
                  </a:lnTo>
                  <a:lnTo>
                    <a:pt x="813" y="118"/>
                  </a:lnTo>
                  <a:lnTo>
                    <a:pt x="808" y="130"/>
                  </a:lnTo>
                  <a:lnTo>
                    <a:pt x="723" y="100"/>
                  </a:lnTo>
                  <a:lnTo>
                    <a:pt x="641" y="75"/>
                  </a:lnTo>
                  <a:lnTo>
                    <a:pt x="565" y="54"/>
                  </a:lnTo>
                  <a:lnTo>
                    <a:pt x="493" y="39"/>
                  </a:lnTo>
                  <a:lnTo>
                    <a:pt x="425" y="29"/>
                  </a:lnTo>
                  <a:lnTo>
                    <a:pt x="362" y="24"/>
                  </a:lnTo>
                  <a:lnTo>
                    <a:pt x="304" y="24"/>
                  </a:lnTo>
                  <a:lnTo>
                    <a:pt x="253" y="29"/>
                  </a:lnTo>
                  <a:lnTo>
                    <a:pt x="208" y="40"/>
                  </a:lnTo>
                  <a:lnTo>
                    <a:pt x="168" y="55"/>
                  </a:lnTo>
                  <a:lnTo>
                    <a:pt x="138" y="75"/>
                  </a:lnTo>
                  <a:lnTo>
                    <a:pt x="115" y="98"/>
                  </a:lnTo>
                  <a:lnTo>
                    <a:pt x="96" y="125"/>
                  </a:lnTo>
                  <a:lnTo>
                    <a:pt x="83" y="156"/>
                  </a:lnTo>
                  <a:lnTo>
                    <a:pt x="76" y="191"/>
                  </a:lnTo>
                  <a:lnTo>
                    <a:pt x="76" y="235"/>
                  </a:lnTo>
                  <a:lnTo>
                    <a:pt x="83" y="281"/>
                  </a:lnTo>
                  <a:lnTo>
                    <a:pt x="98" y="331"/>
                  </a:lnTo>
                  <a:lnTo>
                    <a:pt x="120" y="384"/>
                  </a:lnTo>
                  <a:lnTo>
                    <a:pt x="146" y="440"/>
                  </a:lnTo>
                  <a:lnTo>
                    <a:pt x="181" y="498"/>
                  </a:lnTo>
                  <a:lnTo>
                    <a:pt x="221" y="560"/>
                  </a:lnTo>
                  <a:lnTo>
                    <a:pt x="267" y="623"/>
                  </a:lnTo>
                  <a:lnTo>
                    <a:pt x="319" y="688"/>
                  </a:lnTo>
                  <a:lnTo>
                    <a:pt x="377" y="754"/>
                  </a:lnTo>
                  <a:lnTo>
                    <a:pt x="440" y="822"/>
                  </a:lnTo>
                  <a:lnTo>
                    <a:pt x="535" y="917"/>
                  </a:lnTo>
                  <a:lnTo>
                    <a:pt x="620" y="993"/>
                  </a:lnTo>
                  <a:lnTo>
                    <a:pt x="710" y="1071"/>
                  </a:lnTo>
                  <a:lnTo>
                    <a:pt x="804" y="1147"/>
                  </a:lnTo>
                  <a:lnTo>
                    <a:pt x="957" y="1264"/>
                  </a:lnTo>
                  <a:lnTo>
                    <a:pt x="1112" y="1370"/>
                  </a:lnTo>
                  <a:lnTo>
                    <a:pt x="1268" y="1466"/>
                  </a:lnTo>
                  <a:lnTo>
                    <a:pt x="1314" y="1493"/>
                  </a:lnTo>
                  <a:lnTo>
                    <a:pt x="1401" y="1541"/>
                  </a:lnTo>
                  <a:lnTo>
                    <a:pt x="1486" y="1586"/>
                  </a:lnTo>
                  <a:lnTo>
                    <a:pt x="1570" y="1625"/>
                  </a:lnTo>
                  <a:lnTo>
                    <a:pt x="1653" y="1664"/>
                  </a:lnTo>
                  <a:lnTo>
                    <a:pt x="1733" y="1695"/>
                  </a:lnTo>
                  <a:lnTo>
                    <a:pt x="1810" y="1725"/>
                  </a:lnTo>
                  <a:lnTo>
                    <a:pt x="1884" y="1748"/>
                  </a:lnTo>
                  <a:lnTo>
                    <a:pt x="1956" y="1768"/>
                  </a:lnTo>
                  <a:lnTo>
                    <a:pt x="2024" y="1783"/>
                  </a:lnTo>
                  <a:lnTo>
                    <a:pt x="2087" y="1795"/>
                  </a:lnTo>
                  <a:lnTo>
                    <a:pt x="2147" y="1800"/>
                  </a:lnTo>
                  <a:lnTo>
                    <a:pt x="2202" y="1800"/>
                  </a:lnTo>
                  <a:lnTo>
                    <a:pt x="2252" y="1796"/>
                  </a:lnTo>
                  <a:lnTo>
                    <a:pt x="2297" y="1786"/>
                  </a:lnTo>
                  <a:lnTo>
                    <a:pt x="2335" y="1770"/>
                  </a:lnTo>
                  <a:lnTo>
                    <a:pt x="2365" y="1750"/>
                  </a:lnTo>
                  <a:lnTo>
                    <a:pt x="2391" y="1727"/>
                  </a:lnTo>
                  <a:lnTo>
                    <a:pt x="2410" y="1697"/>
                  </a:lnTo>
                  <a:lnTo>
                    <a:pt x="2423" y="1664"/>
                  </a:lnTo>
                  <a:lnTo>
                    <a:pt x="2430" y="1625"/>
                  </a:lnTo>
                  <a:lnTo>
                    <a:pt x="2430" y="1581"/>
                  </a:lnTo>
                  <a:lnTo>
                    <a:pt x="2423" y="1531"/>
                  </a:lnTo>
                  <a:lnTo>
                    <a:pt x="2410" y="1478"/>
                  </a:lnTo>
                  <a:lnTo>
                    <a:pt x="2388" y="1423"/>
                  </a:lnTo>
                  <a:lnTo>
                    <a:pt x="2361" y="1363"/>
                  </a:lnTo>
                  <a:lnTo>
                    <a:pt x="2328" y="1303"/>
                  </a:lnTo>
                  <a:lnTo>
                    <a:pt x="2288" y="1240"/>
                  </a:lnTo>
                  <a:lnTo>
                    <a:pt x="2313" y="1237"/>
                  </a:lnTo>
                  <a:lnTo>
                    <a:pt x="2351" y="1300"/>
                  </a:lnTo>
                  <a:lnTo>
                    <a:pt x="2385" y="1360"/>
                  </a:lnTo>
                  <a:lnTo>
                    <a:pt x="2413" y="1420"/>
                  </a:lnTo>
                  <a:lnTo>
                    <a:pt x="2434" y="1476"/>
                  </a:lnTo>
                  <a:lnTo>
                    <a:pt x="2449" y="1529"/>
                  </a:lnTo>
                  <a:lnTo>
                    <a:pt x="2459" y="1581"/>
                  </a:lnTo>
                  <a:lnTo>
                    <a:pt x="2461" y="1627"/>
                  </a:lnTo>
                  <a:lnTo>
                    <a:pt x="2458" y="1670"/>
                  </a:lnTo>
                  <a:lnTo>
                    <a:pt x="2448" y="1710"/>
                  </a:lnTo>
                  <a:lnTo>
                    <a:pt x="2431" y="1745"/>
                  </a:lnTo>
                  <a:lnTo>
                    <a:pt x="2410" y="1776"/>
                  </a:lnTo>
                  <a:lnTo>
                    <a:pt x="2376" y="1808"/>
                  </a:lnTo>
                  <a:lnTo>
                    <a:pt x="2336" y="1831"/>
                  </a:lnTo>
                  <a:lnTo>
                    <a:pt x="2292" y="1851"/>
                  </a:lnTo>
                  <a:lnTo>
                    <a:pt x="2240" y="1863"/>
                  </a:lnTo>
                  <a:lnTo>
                    <a:pt x="2184" y="1871"/>
                  </a:lnTo>
                  <a:lnTo>
                    <a:pt x="2120" y="1873"/>
                  </a:lnTo>
                  <a:lnTo>
                    <a:pt x="2054" y="1868"/>
                  </a:lnTo>
                  <a:lnTo>
                    <a:pt x="1982" y="1859"/>
                  </a:lnTo>
                  <a:lnTo>
                    <a:pt x="1906" y="1845"/>
                  </a:lnTo>
                  <a:lnTo>
                    <a:pt x="1828" y="1826"/>
                  </a:lnTo>
                  <a:lnTo>
                    <a:pt x="1745" y="1801"/>
                  </a:lnTo>
                  <a:lnTo>
                    <a:pt x="1658" y="1771"/>
                  </a:lnTo>
                  <a:lnTo>
                    <a:pt x="1570" y="1738"/>
                  </a:lnTo>
                  <a:lnTo>
                    <a:pt x="1481" y="1698"/>
                  </a:lnTo>
                  <a:lnTo>
                    <a:pt x="1388" y="1655"/>
                  </a:lnTo>
                  <a:lnTo>
                    <a:pt x="1294" y="1609"/>
                  </a:lnTo>
                  <a:lnTo>
                    <a:pt x="1200" y="1556"/>
                  </a:lnTo>
                  <a:lnTo>
                    <a:pt x="1152" y="1529"/>
                  </a:lnTo>
                  <a:lnTo>
                    <a:pt x="1012" y="1441"/>
                  </a:lnTo>
                  <a:lnTo>
                    <a:pt x="872" y="1347"/>
                  </a:lnTo>
                  <a:lnTo>
                    <a:pt x="758" y="1262"/>
                  </a:lnTo>
                  <a:lnTo>
                    <a:pt x="650" y="1174"/>
                  </a:lnTo>
                  <a:lnTo>
                    <a:pt x="548" y="1086"/>
                  </a:lnTo>
                  <a:lnTo>
                    <a:pt x="454" y="996"/>
                  </a:lnTo>
                  <a:lnTo>
                    <a:pt x="361" y="900"/>
                  </a:lnTo>
                  <a:lnTo>
                    <a:pt x="294" y="827"/>
                  </a:lnTo>
                  <a:lnTo>
                    <a:pt x="234" y="754"/>
                  </a:lnTo>
                  <a:lnTo>
                    <a:pt x="181" y="681"/>
                  </a:lnTo>
                  <a:lnTo>
                    <a:pt x="133" y="610"/>
                  </a:lnTo>
                  <a:lnTo>
                    <a:pt x="93" y="542"/>
                  </a:lnTo>
                  <a:lnTo>
                    <a:pt x="58" y="475"/>
                  </a:lnTo>
                  <a:lnTo>
                    <a:pt x="33" y="410"/>
                  </a:lnTo>
                  <a:lnTo>
                    <a:pt x="13" y="349"/>
                  </a:lnTo>
                  <a:lnTo>
                    <a:pt x="3" y="291"/>
                  </a:lnTo>
                  <a:lnTo>
                    <a:pt x="0" y="244"/>
                  </a:lnTo>
                  <a:lnTo>
                    <a:pt x="5" y="201"/>
                  </a:lnTo>
                  <a:lnTo>
                    <a:pt x="15" y="161"/>
                  </a:lnTo>
                  <a:lnTo>
                    <a:pt x="30" y="127"/>
                  </a:lnTo>
                  <a:lnTo>
                    <a:pt x="53" y="95"/>
                  </a:lnTo>
                  <a:lnTo>
                    <a:pt x="83" y="67"/>
                  </a:lnTo>
                  <a:lnTo>
                    <a:pt x="120" y="44"/>
                  </a:lnTo>
                  <a:lnTo>
                    <a:pt x="161" y="25"/>
                  </a:lnTo>
                  <a:lnTo>
                    <a:pt x="208" y="12"/>
                  </a:lnTo>
                  <a:lnTo>
                    <a:pt x="261" y="4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681538" y="3244851"/>
              <a:ext cx="593725" cy="401638"/>
            </a:xfrm>
            <a:custGeom>
              <a:avLst/>
              <a:gdLst>
                <a:gd name="T0" fmla="*/ 0 w 747"/>
                <a:gd name="T1" fmla="*/ 0 h 506"/>
                <a:gd name="T2" fmla="*/ 211 w 747"/>
                <a:gd name="T3" fmla="*/ 0 h 506"/>
                <a:gd name="T4" fmla="*/ 373 w 747"/>
                <a:gd name="T5" fmla="*/ 363 h 506"/>
                <a:gd name="T6" fmla="*/ 536 w 747"/>
                <a:gd name="T7" fmla="*/ 0 h 506"/>
                <a:gd name="T8" fmla="*/ 747 w 747"/>
                <a:gd name="T9" fmla="*/ 0 h 506"/>
                <a:gd name="T10" fmla="*/ 496 w 747"/>
                <a:gd name="T11" fmla="*/ 506 h 506"/>
                <a:gd name="T12" fmla="*/ 250 w 747"/>
                <a:gd name="T13" fmla="*/ 506 h 506"/>
                <a:gd name="T14" fmla="*/ 0 w 747"/>
                <a:gd name="T15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7" h="506">
                  <a:moveTo>
                    <a:pt x="0" y="0"/>
                  </a:moveTo>
                  <a:lnTo>
                    <a:pt x="211" y="0"/>
                  </a:lnTo>
                  <a:lnTo>
                    <a:pt x="373" y="363"/>
                  </a:lnTo>
                  <a:lnTo>
                    <a:pt x="536" y="0"/>
                  </a:lnTo>
                  <a:lnTo>
                    <a:pt x="747" y="0"/>
                  </a:lnTo>
                  <a:lnTo>
                    <a:pt x="496" y="506"/>
                  </a:lnTo>
                  <a:lnTo>
                    <a:pt x="250" y="5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0" name="Freeform 16"/>
            <p:cNvSpPr>
              <a:spLocks noEditPoints="1"/>
            </p:cNvSpPr>
            <p:nvPr userDrawn="1"/>
          </p:nvSpPr>
          <p:spPr bwMode="auto">
            <a:xfrm>
              <a:off x="5327651" y="3235326"/>
              <a:ext cx="577850" cy="420688"/>
            </a:xfrm>
            <a:custGeom>
              <a:avLst/>
              <a:gdLst>
                <a:gd name="T0" fmla="*/ 311 w 726"/>
                <a:gd name="T1" fmla="*/ 139 h 529"/>
                <a:gd name="T2" fmla="*/ 242 w 726"/>
                <a:gd name="T3" fmla="*/ 151 h 529"/>
                <a:gd name="T4" fmla="*/ 204 w 726"/>
                <a:gd name="T5" fmla="*/ 179 h 529"/>
                <a:gd name="T6" fmla="*/ 191 w 726"/>
                <a:gd name="T7" fmla="*/ 231 h 529"/>
                <a:gd name="T8" fmla="*/ 191 w 726"/>
                <a:gd name="T9" fmla="*/ 305 h 529"/>
                <a:gd name="T10" fmla="*/ 206 w 726"/>
                <a:gd name="T11" fmla="*/ 357 h 529"/>
                <a:gd name="T12" fmla="*/ 246 w 726"/>
                <a:gd name="T13" fmla="*/ 382 h 529"/>
                <a:gd name="T14" fmla="*/ 314 w 726"/>
                <a:gd name="T15" fmla="*/ 390 h 529"/>
                <a:gd name="T16" fmla="*/ 410 w 726"/>
                <a:gd name="T17" fmla="*/ 388 h 529"/>
                <a:gd name="T18" fmla="*/ 480 w 726"/>
                <a:gd name="T19" fmla="*/ 382 h 529"/>
                <a:gd name="T20" fmla="*/ 518 w 726"/>
                <a:gd name="T21" fmla="*/ 360 h 529"/>
                <a:gd name="T22" fmla="*/ 535 w 726"/>
                <a:gd name="T23" fmla="*/ 322 h 529"/>
                <a:gd name="T24" fmla="*/ 538 w 726"/>
                <a:gd name="T25" fmla="*/ 259 h 529"/>
                <a:gd name="T26" fmla="*/ 535 w 726"/>
                <a:gd name="T27" fmla="*/ 211 h 529"/>
                <a:gd name="T28" fmla="*/ 523 w 726"/>
                <a:gd name="T29" fmla="*/ 176 h 529"/>
                <a:gd name="T30" fmla="*/ 495 w 726"/>
                <a:gd name="T31" fmla="*/ 154 h 529"/>
                <a:gd name="T32" fmla="*/ 442 w 726"/>
                <a:gd name="T33" fmla="*/ 141 h 529"/>
                <a:gd name="T34" fmla="*/ 359 w 726"/>
                <a:gd name="T35" fmla="*/ 138 h 529"/>
                <a:gd name="T36" fmla="*/ 414 w 726"/>
                <a:gd name="T37" fmla="*/ 0 h 529"/>
                <a:gd name="T38" fmla="*/ 523 w 726"/>
                <a:gd name="T39" fmla="*/ 5 h 529"/>
                <a:gd name="T40" fmla="*/ 606 w 726"/>
                <a:gd name="T41" fmla="*/ 20 h 529"/>
                <a:gd name="T42" fmla="*/ 668 w 726"/>
                <a:gd name="T43" fmla="*/ 50 h 529"/>
                <a:gd name="T44" fmla="*/ 706 w 726"/>
                <a:gd name="T45" fmla="*/ 98 h 529"/>
                <a:gd name="T46" fmla="*/ 724 w 726"/>
                <a:gd name="T47" fmla="*/ 169 h 529"/>
                <a:gd name="T48" fmla="*/ 726 w 726"/>
                <a:gd name="T49" fmla="*/ 271 h 529"/>
                <a:gd name="T50" fmla="*/ 721 w 726"/>
                <a:gd name="T51" fmla="*/ 360 h 529"/>
                <a:gd name="T52" fmla="*/ 706 w 726"/>
                <a:gd name="T53" fmla="*/ 427 h 529"/>
                <a:gd name="T54" fmla="*/ 675 w 726"/>
                <a:gd name="T55" fmla="*/ 473 h 529"/>
                <a:gd name="T56" fmla="*/ 620 w 726"/>
                <a:gd name="T57" fmla="*/ 503 h 529"/>
                <a:gd name="T58" fmla="*/ 538 w 726"/>
                <a:gd name="T59" fmla="*/ 521 h 529"/>
                <a:gd name="T60" fmla="*/ 420 w 726"/>
                <a:gd name="T61" fmla="*/ 528 h 529"/>
                <a:gd name="T62" fmla="*/ 287 w 726"/>
                <a:gd name="T63" fmla="*/ 528 h 529"/>
                <a:gd name="T64" fmla="*/ 188 w 726"/>
                <a:gd name="T65" fmla="*/ 523 h 529"/>
                <a:gd name="T66" fmla="*/ 110 w 726"/>
                <a:gd name="T67" fmla="*/ 506 h 529"/>
                <a:gd name="T68" fmla="*/ 55 w 726"/>
                <a:gd name="T69" fmla="*/ 476 h 529"/>
                <a:gd name="T70" fmla="*/ 18 w 726"/>
                <a:gd name="T71" fmla="*/ 425 h 529"/>
                <a:gd name="T72" fmla="*/ 1 w 726"/>
                <a:gd name="T73" fmla="*/ 349 h 529"/>
                <a:gd name="T74" fmla="*/ 0 w 726"/>
                <a:gd name="T75" fmla="*/ 249 h 529"/>
                <a:gd name="T76" fmla="*/ 5 w 726"/>
                <a:gd name="T77" fmla="*/ 168 h 529"/>
                <a:gd name="T78" fmla="*/ 18 w 726"/>
                <a:gd name="T79" fmla="*/ 105 h 529"/>
                <a:gd name="T80" fmla="*/ 48 w 726"/>
                <a:gd name="T81" fmla="*/ 58 h 529"/>
                <a:gd name="T82" fmla="*/ 98 w 726"/>
                <a:gd name="T83" fmla="*/ 27 h 529"/>
                <a:gd name="T84" fmla="*/ 174 w 726"/>
                <a:gd name="T85" fmla="*/ 8 h 529"/>
                <a:gd name="T86" fmla="*/ 281 w 726"/>
                <a:gd name="T8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26" h="529">
                  <a:moveTo>
                    <a:pt x="359" y="138"/>
                  </a:moveTo>
                  <a:lnTo>
                    <a:pt x="311" y="139"/>
                  </a:lnTo>
                  <a:lnTo>
                    <a:pt x="272" y="143"/>
                  </a:lnTo>
                  <a:lnTo>
                    <a:pt x="242" y="151"/>
                  </a:lnTo>
                  <a:lnTo>
                    <a:pt x="221" y="163"/>
                  </a:lnTo>
                  <a:lnTo>
                    <a:pt x="204" y="179"/>
                  </a:lnTo>
                  <a:lnTo>
                    <a:pt x="196" y="203"/>
                  </a:lnTo>
                  <a:lnTo>
                    <a:pt x="191" y="231"/>
                  </a:lnTo>
                  <a:lnTo>
                    <a:pt x="189" y="266"/>
                  </a:lnTo>
                  <a:lnTo>
                    <a:pt x="191" y="305"/>
                  </a:lnTo>
                  <a:lnTo>
                    <a:pt x="196" y="334"/>
                  </a:lnTo>
                  <a:lnTo>
                    <a:pt x="206" y="357"/>
                  </a:lnTo>
                  <a:lnTo>
                    <a:pt x="223" y="372"/>
                  </a:lnTo>
                  <a:lnTo>
                    <a:pt x="246" y="382"/>
                  </a:lnTo>
                  <a:lnTo>
                    <a:pt x="276" y="387"/>
                  </a:lnTo>
                  <a:lnTo>
                    <a:pt x="314" y="390"/>
                  </a:lnTo>
                  <a:lnTo>
                    <a:pt x="362" y="390"/>
                  </a:lnTo>
                  <a:lnTo>
                    <a:pt x="410" y="388"/>
                  </a:lnTo>
                  <a:lnTo>
                    <a:pt x="449" y="387"/>
                  </a:lnTo>
                  <a:lnTo>
                    <a:pt x="480" y="382"/>
                  </a:lnTo>
                  <a:lnTo>
                    <a:pt x="502" y="373"/>
                  </a:lnTo>
                  <a:lnTo>
                    <a:pt x="518" y="360"/>
                  </a:lnTo>
                  <a:lnTo>
                    <a:pt x="528" y="344"/>
                  </a:lnTo>
                  <a:lnTo>
                    <a:pt x="535" y="322"/>
                  </a:lnTo>
                  <a:lnTo>
                    <a:pt x="537" y="294"/>
                  </a:lnTo>
                  <a:lnTo>
                    <a:pt x="538" y="259"/>
                  </a:lnTo>
                  <a:lnTo>
                    <a:pt x="537" y="234"/>
                  </a:lnTo>
                  <a:lnTo>
                    <a:pt x="535" y="211"/>
                  </a:lnTo>
                  <a:lnTo>
                    <a:pt x="532" y="191"/>
                  </a:lnTo>
                  <a:lnTo>
                    <a:pt x="523" y="176"/>
                  </a:lnTo>
                  <a:lnTo>
                    <a:pt x="512" y="163"/>
                  </a:lnTo>
                  <a:lnTo>
                    <a:pt x="495" y="154"/>
                  </a:lnTo>
                  <a:lnTo>
                    <a:pt x="472" y="146"/>
                  </a:lnTo>
                  <a:lnTo>
                    <a:pt x="442" y="141"/>
                  </a:lnTo>
                  <a:lnTo>
                    <a:pt x="404" y="139"/>
                  </a:lnTo>
                  <a:lnTo>
                    <a:pt x="359" y="138"/>
                  </a:lnTo>
                  <a:close/>
                  <a:moveTo>
                    <a:pt x="349" y="0"/>
                  </a:moveTo>
                  <a:lnTo>
                    <a:pt x="414" y="0"/>
                  </a:lnTo>
                  <a:lnTo>
                    <a:pt x="472" y="2"/>
                  </a:lnTo>
                  <a:lnTo>
                    <a:pt x="523" y="5"/>
                  </a:lnTo>
                  <a:lnTo>
                    <a:pt x="568" y="12"/>
                  </a:lnTo>
                  <a:lnTo>
                    <a:pt x="606" y="20"/>
                  </a:lnTo>
                  <a:lnTo>
                    <a:pt x="640" y="33"/>
                  </a:lnTo>
                  <a:lnTo>
                    <a:pt x="668" y="50"/>
                  </a:lnTo>
                  <a:lnTo>
                    <a:pt x="689" y="71"/>
                  </a:lnTo>
                  <a:lnTo>
                    <a:pt x="706" y="98"/>
                  </a:lnTo>
                  <a:lnTo>
                    <a:pt x="718" y="131"/>
                  </a:lnTo>
                  <a:lnTo>
                    <a:pt x="724" y="169"/>
                  </a:lnTo>
                  <a:lnTo>
                    <a:pt x="726" y="216"/>
                  </a:lnTo>
                  <a:lnTo>
                    <a:pt x="726" y="271"/>
                  </a:lnTo>
                  <a:lnTo>
                    <a:pt x="724" y="319"/>
                  </a:lnTo>
                  <a:lnTo>
                    <a:pt x="721" y="360"/>
                  </a:lnTo>
                  <a:lnTo>
                    <a:pt x="716" y="395"/>
                  </a:lnTo>
                  <a:lnTo>
                    <a:pt x="706" y="427"/>
                  </a:lnTo>
                  <a:lnTo>
                    <a:pt x="693" y="451"/>
                  </a:lnTo>
                  <a:lnTo>
                    <a:pt x="675" y="473"/>
                  </a:lnTo>
                  <a:lnTo>
                    <a:pt x="651" y="490"/>
                  </a:lnTo>
                  <a:lnTo>
                    <a:pt x="620" y="503"/>
                  </a:lnTo>
                  <a:lnTo>
                    <a:pt x="583" y="513"/>
                  </a:lnTo>
                  <a:lnTo>
                    <a:pt x="538" y="521"/>
                  </a:lnTo>
                  <a:lnTo>
                    <a:pt x="483" y="526"/>
                  </a:lnTo>
                  <a:lnTo>
                    <a:pt x="420" y="528"/>
                  </a:lnTo>
                  <a:lnTo>
                    <a:pt x="347" y="529"/>
                  </a:lnTo>
                  <a:lnTo>
                    <a:pt x="287" y="528"/>
                  </a:lnTo>
                  <a:lnTo>
                    <a:pt x="234" y="526"/>
                  </a:lnTo>
                  <a:lnTo>
                    <a:pt x="188" y="523"/>
                  </a:lnTo>
                  <a:lnTo>
                    <a:pt x="146" y="516"/>
                  </a:lnTo>
                  <a:lnTo>
                    <a:pt x="110" y="506"/>
                  </a:lnTo>
                  <a:lnTo>
                    <a:pt x="80" y="493"/>
                  </a:lnTo>
                  <a:lnTo>
                    <a:pt x="55" y="476"/>
                  </a:lnTo>
                  <a:lnTo>
                    <a:pt x="35" y="453"/>
                  </a:lnTo>
                  <a:lnTo>
                    <a:pt x="18" y="425"/>
                  </a:lnTo>
                  <a:lnTo>
                    <a:pt x="8" y="390"/>
                  </a:lnTo>
                  <a:lnTo>
                    <a:pt x="1" y="349"/>
                  </a:lnTo>
                  <a:lnTo>
                    <a:pt x="0" y="299"/>
                  </a:lnTo>
                  <a:lnTo>
                    <a:pt x="0" y="249"/>
                  </a:lnTo>
                  <a:lnTo>
                    <a:pt x="1" y="206"/>
                  </a:lnTo>
                  <a:lnTo>
                    <a:pt x="5" y="168"/>
                  </a:lnTo>
                  <a:lnTo>
                    <a:pt x="10" y="134"/>
                  </a:lnTo>
                  <a:lnTo>
                    <a:pt x="18" y="105"/>
                  </a:lnTo>
                  <a:lnTo>
                    <a:pt x="31" y="80"/>
                  </a:lnTo>
                  <a:lnTo>
                    <a:pt x="48" y="58"/>
                  </a:lnTo>
                  <a:lnTo>
                    <a:pt x="70" y="42"/>
                  </a:lnTo>
                  <a:lnTo>
                    <a:pt x="98" y="27"/>
                  </a:lnTo>
                  <a:lnTo>
                    <a:pt x="133" y="17"/>
                  </a:lnTo>
                  <a:lnTo>
                    <a:pt x="174" y="8"/>
                  </a:lnTo>
                  <a:lnTo>
                    <a:pt x="224" y="3"/>
                  </a:lnTo>
                  <a:lnTo>
                    <a:pt x="281" y="0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1" name="Freeform 17"/>
            <p:cNvSpPr>
              <a:spLocks noEditPoints="1"/>
            </p:cNvSpPr>
            <p:nvPr userDrawn="1"/>
          </p:nvSpPr>
          <p:spPr bwMode="auto">
            <a:xfrm>
              <a:off x="5992813" y="3235326"/>
              <a:ext cx="582613" cy="600075"/>
            </a:xfrm>
            <a:custGeom>
              <a:avLst/>
              <a:gdLst>
                <a:gd name="T0" fmla="*/ 309 w 733"/>
                <a:gd name="T1" fmla="*/ 139 h 757"/>
                <a:gd name="T2" fmla="*/ 248 w 733"/>
                <a:gd name="T3" fmla="*/ 148 h 757"/>
                <a:gd name="T4" fmla="*/ 213 w 733"/>
                <a:gd name="T5" fmla="*/ 166 h 757"/>
                <a:gd name="T6" fmla="*/ 196 w 733"/>
                <a:gd name="T7" fmla="*/ 201 h 757"/>
                <a:gd name="T8" fmla="*/ 193 w 733"/>
                <a:gd name="T9" fmla="*/ 256 h 757"/>
                <a:gd name="T10" fmla="*/ 196 w 733"/>
                <a:gd name="T11" fmla="*/ 314 h 757"/>
                <a:gd name="T12" fmla="*/ 215 w 733"/>
                <a:gd name="T13" fmla="*/ 349 h 757"/>
                <a:gd name="T14" fmla="*/ 253 w 733"/>
                <a:gd name="T15" fmla="*/ 368 h 757"/>
                <a:gd name="T16" fmla="*/ 319 w 733"/>
                <a:gd name="T17" fmla="*/ 375 h 757"/>
                <a:gd name="T18" fmla="*/ 411 w 733"/>
                <a:gd name="T19" fmla="*/ 375 h 757"/>
                <a:gd name="T20" fmla="*/ 479 w 733"/>
                <a:gd name="T21" fmla="*/ 367 h 757"/>
                <a:gd name="T22" fmla="*/ 521 w 733"/>
                <a:gd name="T23" fmla="*/ 347 h 757"/>
                <a:gd name="T24" fmla="*/ 539 w 733"/>
                <a:gd name="T25" fmla="*/ 309 h 757"/>
                <a:gd name="T26" fmla="*/ 540 w 733"/>
                <a:gd name="T27" fmla="*/ 242 h 757"/>
                <a:gd name="T28" fmla="*/ 532 w 733"/>
                <a:gd name="T29" fmla="*/ 186 h 757"/>
                <a:gd name="T30" fmla="*/ 506 w 733"/>
                <a:gd name="T31" fmla="*/ 154 h 757"/>
                <a:gd name="T32" fmla="*/ 449 w 733"/>
                <a:gd name="T33" fmla="*/ 141 h 757"/>
                <a:gd name="T34" fmla="*/ 353 w 733"/>
                <a:gd name="T35" fmla="*/ 139 h 757"/>
                <a:gd name="T36" fmla="*/ 338 w 733"/>
                <a:gd name="T37" fmla="*/ 0 h 757"/>
                <a:gd name="T38" fmla="*/ 427 w 733"/>
                <a:gd name="T39" fmla="*/ 5 h 757"/>
                <a:gd name="T40" fmla="*/ 487 w 733"/>
                <a:gd name="T41" fmla="*/ 25 h 757"/>
                <a:gd name="T42" fmla="*/ 529 w 733"/>
                <a:gd name="T43" fmla="*/ 70 h 757"/>
                <a:gd name="T44" fmla="*/ 545 w 733"/>
                <a:gd name="T45" fmla="*/ 12 h 757"/>
                <a:gd name="T46" fmla="*/ 733 w 733"/>
                <a:gd name="T47" fmla="*/ 539 h 757"/>
                <a:gd name="T48" fmla="*/ 717 w 733"/>
                <a:gd name="T49" fmla="*/ 626 h 757"/>
                <a:gd name="T50" fmla="*/ 668 w 733"/>
                <a:gd name="T51" fmla="*/ 692 h 757"/>
                <a:gd name="T52" fmla="*/ 607 w 733"/>
                <a:gd name="T53" fmla="*/ 730 h 757"/>
                <a:gd name="T54" fmla="*/ 529 w 733"/>
                <a:gd name="T55" fmla="*/ 747 h 757"/>
                <a:gd name="T56" fmla="*/ 424 w 733"/>
                <a:gd name="T57" fmla="*/ 755 h 757"/>
                <a:gd name="T58" fmla="*/ 306 w 733"/>
                <a:gd name="T59" fmla="*/ 755 h 757"/>
                <a:gd name="T60" fmla="*/ 208 w 733"/>
                <a:gd name="T61" fmla="*/ 749 h 757"/>
                <a:gd name="T62" fmla="*/ 128 w 733"/>
                <a:gd name="T63" fmla="*/ 730 h 757"/>
                <a:gd name="T64" fmla="*/ 72 w 733"/>
                <a:gd name="T65" fmla="*/ 697 h 757"/>
                <a:gd name="T66" fmla="*/ 37 w 733"/>
                <a:gd name="T67" fmla="*/ 646 h 757"/>
                <a:gd name="T68" fmla="*/ 24 w 733"/>
                <a:gd name="T69" fmla="*/ 571 h 757"/>
                <a:gd name="T70" fmla="*/ 221 w 733"/>
                <a:gd name="T71" fmla="*/ 591 h 757"/>
                <a:gd name="T72" fmla="*/ 255 w 733"/>
                <a:gd name="T73" fmla="*/ 616 h 757"/>
                <a:gd name="T74" fmla="*/ 323 w 733"/>
                <a:gd name="T75" fmla="*/ 624 h 757"/>
                <a:gd name="T76" fmla="*/ 419 w 733"/>
                <a:gd name="T77" fmla="*/ 624 h 757"/>
                <a:gd name="T78" fmla="*/ 489 w 733"/>
                <a:gd name="T79" fmla="*/ 612 h 757"/>
                <a:gd name="T80" fmla="*/ 527 w 733"/>
                <a:gd name="T81" fmla="*/ 584 h 757"/>
                <a:gd name="T82" fmla="*/ 544 w 733"/>
                <a:gd name="T83" fmla="*/ 539 h 757"/>
                <a:gd name="T84" fmla="*/ 545 w 733"/>
                <a:gd name="T85" fmla="*/ 412 h 757"/>
                <a:gd name="T86" fmla="*/ 514 w 733"/>
                <a:gd name="T87" fmla="*/ 460 h 757"/>
                <a:gd name="T88" fmla="*/ 471 w 733"/>
                <a:gd name="T89" fmla="*/ 491 h 757"/>
                <a:gd name="T90" fmla="*/ 411 w 733"/>
                <a:gd name="T91" fmla="*/ 510 h 757"/>
                <a:gd name="T92" fmla="*/ 321 w 733"/>
                <a:gd name="T93" fmla="*/ 515 h 757"/>
                <a:gd name="T94" fmla="*/ 211 w 733"/>
                <a:gd name="T95" fmla="*/ 511 h 757"/>
                <a:gd name="T96" fmla="*/ 125 w 733"/>
                <a:gd name="T97" fmla="*/ 496 h 757"/>
                <a:gd name="T98" fmla="*/ 64 w 733"/>
                <a:gd name="T99" fmla="*/ 465 h 757"/>
                <a:gd name="T100" fmla="*/ 22 w 733"/>
                <a:gd name="T101" fmla="*/ 412 h 757"/>
                <a:gd name="T102" fmla="*/ 4 w 733"/>
                <a:gd name="T103" fmla="*/ 334 h 757"/>
                <a:gd name="T104" fmla="*/ 2 w 733"/>
                <a:gd name="T105" fmla="*/ 247 h 757"/>
                <a:gd name="T106" fmla="*/ 7 w 733"/>
                <a:gd name="T107" fmla="*/ 158 h 757"/>
                <a:gd name="T108" fmla="*/ 27 w 733"/>
                <a:gd name="T109" fmla="*/ 90 h 757"/>
                <a:gd name="T110" fmla="*/ 78 w 733"/>
                <a:gd name="T111" fmla="*/ 40 h 757"/>
                <a:gd name="T112" fmla="*/ 163 w 733"/>
                <a:gd name="T113" fmla="*/ 10 h 757"/>
                <a:gd name="T114" fmla="*/ 278 w 733"/>
                <a:gd name="T115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3" h="757">
                  <a:moveTo>
                    <a:pt x="353" y="139"/>
                  </a:moveTo>
                  <a:lnTo>
                    <a:pt x="309" y="139"/>
                  </a:lnTo>
                  <a:lnTo>
                    <a:pt x="275" y="143"/>
                  </a:lnTo>
                  <a:lnTo>
                    <a:pt x="248" y="148"/>
                  </a:lnTo>
                  <a:lnTo>
                    <a:pt x="228" y="154"/>
                  </a:lnTo>
                  <a:lnTo>
                    <a:pt x="213" y="166"/>
                  </a:lnTo>
                  <a:lnTo>
                    <a:pt x="203" y="181"/>
                  </a:lnTo>
                  <a:lnTo>
                    <a:pt x="196" y="201"/>
                  </a:lnTo>
                  <a:lnTo>
                    <a:pt x="193" y="226"/>
                  </a:lnTo>
                  <a:lnTo>
                    <a:pt x="193" y="256"/>
                  </a:lnTo>
                  <a:lnTo>
                    <a:pt x="193" y="287"/>
                  </a:lnTo>
                  <a:lnTo>
                    <a:pt x="196" y="314"/>
                  </a:lnTo>
                  <a:lnTo>
                    <a:pt x="203" y="334"/>
                  </a:lnTo>
                  <a:lnTo>
                    <a:pt x="215" y="349"/>
                  </a:lnTo>
                  <a:lnTo>
                    <a:pt x="230" y="360"/>
                  </a:lnTo>
                  <a:lnTo>
                    <a:pt x="253" y="368"/>
                  </a:lnTo>
                  <a:lnTo>
                    <a:pt x="281" y="373"/>
                  </a:lnTo>
                  <a:lnTo>
                    <a:pt x="319" y="375"/>
                  </a:lnTo>
                  <a:lnTo>
                    <a:pt x="366" y="375"/>
                  </a:lnTo>
                  <a:lnTo>
                    <a:pt x="411" y="375"/>
                  </a:lnTo>
                  <a:lnTo>
                    <a:pt x="449" y="372"/>
                  </a:lnTo>
                  <a:lnTo>
                    <a:pt x="479" y="367"/>
                  </a:lnTo>
                  <a:lnTo>
                    <a:pt x="502" y="359"/>
                  </a:lnTo>
                  <a:lnTo>
                    <a:pt x="521" y="347"/>
                  </a:lnTo>
                  <a:lnTo>
                    <a:pt x="532" y="330"/>
                  </a:lnTo>
                  <a:lnTo>
                    <a:pt x="539" y="309"/>
                  </a:lnTo>
                  <a:lnTo>
                    <a:pt x="542" y="282"/>
                  </a:lnTo>
                  <a:lnTo>
                    <a:pt x="540" y="242"/>
                  </a:lnTo>
                  <a:lnTo>
                    <a:pt x="539" y="211"/>
                  </a:lnTo>
                  <a:lnTo>
                    <a:pt x="532" y="186"/>
                  </a:lnTo>
                  <a:lnTo>
                    <a:pt x="522" y="168"/>
                  </a:lnTo>
                  <a:lnTo>
                    <a:pt x="506" y="154"/>
                  </a:lnTo>
                  <a:lnTo>
                    <a:pt x="481" y="146"/>
                  </a:lnTo>
                  <a:lnTo>
                    <a:pt x="449" y="141"/>
                  </a:lnTo>
                  <a:lnTo>
                    <a:pt x="406" y="139"/>
                  </a:lnTo>
                  <a:lnTo>
                    <a:pt x="353" y="139"/>
                  </a:lnTo>
                  <a:close/>
                  <a:moveTo>
                    <a:pt x="278" y="0"/>
                  </a:moveTo>
                  <a:lnTo>
                    <a:pt x="338" y="0"/>
                  </a:lnTo>
                  <a:lnTo>
                    <a:pt x="386" y="2"/>
                  </a:lnTo>
                  <a:lnTo>
                    <a:pt x="427" y="5"/>
                  </a:lnTo>
                  <a:lnTo>
                    <a:pt x="459" y="13"/>
                  </a:lnTo>
                  <a:lnTo>
                    <a:pt x="487" y="25"/>
                  </a:lnTo>
                  <a:lnTo>
                    <a:pt x="509" y="43"/>
                  </a:lnTo>
                  <a:lnTo>
                    <a:pt x="529" y="70"/>
                  </a:lnTo>
                  <a:lnTo>
                    <a:pt x="545" y="106"/>
                  </a:lnTo>
                  <a:lnTo>
                    <a:pt x="545" y="12"/>
                  </a:lnTo>
                  <a:lnTo>
                    <a:pt x="733" y="12"/>
                  </a:lnTo>
                  <a:lnTo>
                    <a:pt x="733" y="539"/>
                  </a:lnTo>
                  <a:lnTo>
                    <a:pt x="728" y="584"/>
                  </a:lnTo>
                  <a:lnTo>
                    <a:pt x="717" y="626"/>
                  </a:lnTo>
                  <a:lnTo>
                    <a:pt x="695" y="661"/>
                  </a:lnTo>
                  <a:lnTo>
                    <a:pt x="668" y="692"/>
                  </a:lnTo>
                  <a:lnTo>
                    <a:pt x="635" y="717"/>
                  </a:lnTo>
                  <a:lnTo>
                    <a:pt x="607" y="730"/>
                  </a:lnTo>
                  <a:lnTo>
                    <a:pt x="570" y="740"/>
                  </a:lnTo>
                  <a:lnTo>
                    <a:pt x="529" y="747"/>
                  </a:lnTo>
                  <a:lnTo>
                    <a:pt x="481" y="752"/>
                  </a:lnTo>
                  <a:lnTo>
                    <a:pt x="424" y="755"/>
                  </a:lnTo>
                  <a:lnTo>
                    <a:pt x="363" y="757"/>
                  </a:lnTo>
                  <a:lnTo>
                    <a:pt x="306" y="755"/>
                  </a:lnTo>
                  <a:lnTo>
                    <a:pt x="255" y="754"/>
                  </a:lnTo>
                  <a:lnTo>
                    <a:pt x="208" y="749"/>
                  </a:lnTo>
                  <a:lnTo>
                    <a:pt x="167" y="742"/>
                  </a:lnTo>
                  <a:lnTo>
                    <a:pt x="128" y="730"/>
                  </a:lnTo>
                  <a:lnTo>
                    <a:pt x="98" y="717"/>
                  </a:lnTo>
                  <a:lnTo>
                    <a:pt x="72" y="697"/>
                  </a:lnTo>
                  <a:lnTo>
                    <a:pt x="52" y="674"/>
                  </a:lnTo>
                  <a:lnTo>
                    <a:pt x="37" y="646"/>
                  </a:lnTo>
                  <a:lnTo>
                    <a:pt x="27" y="611"/>
                  </a:lnTo>
                  <a:lnTo>
                    <a:pt x="24" y="571"/>
                  </a:lnTo>
                  <a:lnTo>
                    <a:pt x="215" y="571"/>
                  </a:lnTo>
                  <a:lnTo>
                    <a:pt x="221" y="591"/>
                  </a:lnTo>
                  <a:lnTo>
                    <a:pt x="233" y="606"/>
                  </a:lnTo>
                  <a:lnTo>
                    <a:pt x="255" y="616"/>
                  </a:lnTo>
                  <a:lnTo>
                    <a:pt x="285" y="622"/>
                  </a:lnTo>
                  <a:lnTo>
                    <a:pt x="323" y="624"/>
                  </a:lnTo>
                  <a:lnTo>
                    <a:pt x="373" y="626"/>
                  </a:lnTo>
                  <a:lnTo>
                    <a:pt x="419" y="624"/>
                  </a:lnTo>
                  <a:lnTo>
                    <a:pt x="459" y="619"/>
                  </a:lnTo>
                  <a:lnTo>
                    <a:pt x="489" y="612"/>
                  </a:lnTo>
                  <a:lnTo>
                    <a:pt x="511" y="601"/>
                  </a:lnTo>
                  <a:lnTo>
                    <a:pt x="527" y="584"/>
                  </a:lnTo>
                  <a:lnTo>
                    <a:pt x="537" y="564"/>
                  </a:lnTo>
                  <a:lnTo>
                    <a:pt x="544" y="539"/>
                  </a:lnTo>
                  <a:lnTo>
                    <a:pt x="545" y="508"/>
                  </a:lnTo>
                  <a:lnTo>
                    <a:pt x="545" y="412"/>
                  </a:lnTo>
                  <a:lnTo>
                    <a:pt x="530" y="438"/>
                  </a:lnTo>
                  <a:lnTo>
                    <a:pt x="514" y="460"/>
                  </a:lnTo>
                  <a:lnTo>
                    <a:pt x="494" y="478"/>
                  </a:lnTo>
                  <a:lnTo>
                    <a:pt x="471" y="491"/>
                  </a:lnTo>
                  <a:lnTo>
                    <a:pt x="444" y="503"/>
                  </a:lnTo>
                  <a:lnTo>
                    <a:pt x="411" y="510"/>
                  </a:lnTo>
                  <a:lnTo>
                    <a:pt x="369" y="513"/>
                  </a:lnTo>
                  <a:lnTo>
                    <a:pt x="321" y="515"/>
                  </a:lnTo>
                  <a:lnTo>
                    <a:pt x="263" y="513"/>
                  </a:lnTo>
                  <a:lnTo>
                    <a:pt x="211" y="511"/>
                  </a:lnTo>
                  <a:lnTo>
                    <a:pt x="165" y="505"/>
                  </a:lnTo>
                  <a:lnTo>
                    <a:pt x="125" y="496"/>
                  </a:lnTo>
                  <a:lnTo>
                    <a:pt x="92" y="481"/>
                  </a:lnTo>
                  <a:lnTo>
                    <a:pt x="64" y="465"/>
                  </a:lnTo>
                  <a:lnTo>
                    <a:pt x="40" y="442"/>
                  </a:lnTo>
                  <a:lnTo>
                    <a:pt x="22" y="412"/>
                  </a:lnTo>
                  <a:lnTo>
                    <a:pt x="10" y="375"/>
                  </a:lnTo>
                  <a:lnTo>
                    <a:pt x="4" y="334"/>
                  </a:lnTo>
                  <a:lnTo>
                    <a:pt x="0" y="282"/>
                  </a:lnTo>
                  <a:lnTo>
                    <a:pt x="2" y="247"/>
                  </a:lnTo>
                  <a:lnTo>
                    <a:pt x="5" y="204"/>
                  </a:lnTo>
                  <a:lnTo>
                    <a:pt x="7" y="158"/>
                  </a:lnTo>
                  <a:lnTo>
                    <a:pt x="14" y="121"/>
                  </a:lnTo>
                  <a:lnTo>
                    <a:pt x="27" y="90"/>
                  </a:lnTo>
                  <a:lnTo>
                    <a:pt x="49" y="61"/>
                  </a:lnTo>
                  <a:lnTo>
                    <a:pt x="78" y="40"/>
                  </a:lnTo>
                  <a:lnTo>
                    <a:pt x="117" y="23"/>
                  </a:lnTo>
                  <a:lnTo>
                    <a:pt x="163" y="10"/>
                  </a:lnTo>
                  <a:lnTo>
                    <a:pt x="216" y="3"/>
                  </a:lnTo>
                  <a:lnTo>
                    <a:pt x="27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6664326" y="3236913"/>
              <a:ext cx="544513" cy="419100"/>
            </a:xfrm>
            <a:custGeom>
              <a:avLst/>
              <a:gdLst>
                <a:gd name="T0" fmla="*/ 318 w 687"/>
                <a:gd name="T1" fmla="*/ 111 h 527"/>
                <a:gd name="T2" fmla="*/ 256 w 687"/>
                <a:gd name="T3" fmla="*/ 116 h 527"/>
                <a:gd name="T4" fmla="*/ 213 w 687"/>
                <a:gd name="T5" fmla="*/ 131 h 527"/>
                <a:gd name="T6" fmla="*/ 191 w 687"/>
                <a:gd name="T7" fmla="*/ 162 h 527"/>
                <a:gd name="T8" fmla="*/ 190 w 687"/>
                <a:gd name="T9" fmla="*/ 201 h 527"/>
                <a:gd name="T10" fmla="*/ 502 w 687"/>
                <a:gd name="T11" fmla="*/ 186 h 527"/>
                <a:gd name="T12" fmla="*/ 490 w 687"/>
                <a:gd name="T13" fmla="*/ 141 h 527"/>
                <a:gd name="T14" fmla="*/ 457 w 687"/>
                <a:gd name="T15" fmla="*/ 119 h 527"/>
                <a:gd name="T16" fmla="*/ 396 w 687"/>
                <a:gd name="T17" fmla="*/ 111 h 527"/>
                <a:gd name="T18" fmla="*/ 384 w 687"/>
                <a:gd name="T19" fmla="*/ 0 h 527"/>
                <a:gd name="T20" fmla="*/ 489 w 687"/>
                <a:gd name="T21" fmla="*/ 3 h 527"/>
                <a:gd name="T22" fmla="*/ 570 w 687"/>
                <a:gd name="T23" fmla="*/ 18 h 527"/>
                <a:gd name="T24" fmla="*/ 627 w 687"/>
                <a:gd name="T25" fmla="*/ 48 h 527"/>
                <a:gd name="T26" fmla="*/ 668 w 687"/>
                <a:gd name="T27" fmla="*/ 104 h 527"/>
                <a:gd name="T28" fmla="*/ 683 w 687"/>
                <a:gd name="T29" fmla="*/ 172 h 527"/>
                <a:gd name="T30" fmla="*/ 687 w 687"/>
                <a:gd name="T31" fmla="*/ 252 h 527"/>
                <a:gd name="T32" fmla="*/ 190 w 687"/>
                <a:gd name="T33" fmla="*/ 297 h 527"/>
                <a:gd name="T34" fmla="*/ 191 w 687"/>
                <a:gd name="T35" fmla="*/ 345 h 527"/>
                <a:gd name="T36" fmla="*/ 210 w 687"/>
                <a:gd name="T37" fmla="*/ 383 h 527"/>
                <a:gd name="T38" fmla="*/ 255 w 687"/>
                <a:gd name="T39" fmla="*/ 401 h 527"/>
                <a:gd name="T40" fmla="*/ 331 w 687"/>
                <a:gd name="T41" fmla="*/ 408 h 527"/>
                <a:gd name="T42" fmla="*/ 417 w 687"/>
                <a:gd name="T43" fmla="*/ 406 h 527"/>
                <a:gd name="T44" fmla="*/ 467 w 687"/>
                <a:gd name="T45" fmla="*/ 400 h 527"/>
                <a:gd name="T46" fmla="*/ 492 w 687"/>
                <a:gd name="T47" fmla="*/ 383 h 527"/>
                <a:gd name="T48" fmla="*/ 500 w 687"/>
                <a:gd name="T49" fmla="*/ 350 h 527"/>
                <a:gd name="T50" fmla="*/ 683 w 687"/>
                <a:gd name="T51" fmla="*/ 391 h 527"/>
                <a:gd name="T52" fmla="*/ 658 w 687"/>
                <a:gd name="T53" fmla="*/ 456 h 527"/>
                <a:gd name="T54" fmla="*/ 605 w 687"/>
                <a:gd name="T55" fmla="*/ 498 h 527"/>
                <a:gd name="T56" fmla="*/ 520 w 687"/>
                <a:gd name="T57" fmla="*/ 521 h 527"/>
                <a:gd name="T58" fmla="*/ 402 w 687"/>
                <a:gd name="T59" fmla="*/ 527 h 527"/>
                <a:gd name="T60" fmla="*/ 273 w 687"/>
                <a:gd name="T61" fmla="*/ 524 h 527"/>
                <a:gd name="T62" fmla="*/ 170 w 687"/>
                <a:gd name="T63" fmla="*/ 513 h 527"/>
                <a:gd name="T64" fmla="*/ 93 w 687"/>
                <a:gd name="T65" fmla="*/ 488 h 527"/>
                <a:gd name="T66" fmla="*/ 40 w 687"/>
                <a:gd name="T67" fmla="*/ 444 h 527"/>
                <a:gd name="T68" fmla="*/ 10 w 687"/>
                <a:gd name="T69" fmla="*/ 378 h 527"/>
                <a:gd name="T70" fmla="*/ 0 w 687"/>
                <a:gd name="T71" fmla="*/ 282 h 527"/>
                <a:gd name="T72" fmla="*/ 7 w 687"/>
                <a:gd name="T73" fmla="*/ 176 h 527"/>
                <a:gd name="T74" fmla="*/ 27 w 687"/>
                <a:gd name="T75" fmla="*/ 99 h 527"/>
                <a:gd name="T76" fmla="*/ 65 w 687"/>
                <a:gd name="T77" fmla="*/ 49 h 527"/>
                <a:gd name="T78" fmla="*/ 123 w 687"/>
                <a:gd name="T79" fmla="*/ 20 h 527"/>
                <a:gd name="T80" fmla="*/ 206 w 687"/>
                <a:gd name="T81" fmla="*/ 5 h 527"/>
                <a:gd name="T82" fmla="*/ 318 w 687"/>
                <a:gd name="T83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87" h="527">
                  <a:moveTo>
                    <a:pt x="356" y="111"/>
                  </a:moveTo>
                  <a:lnTo>
                    <a:pt x="318" y="111"/>
                  </a:lnTo>
                  <a:lnTo>
                    <a:pt x="284" y="113"/>
                  </a:lnTo>
                  <a:lnTo>
                    <a:pt x="256" y="116"/>
                  </a:lnTo>
                  <a:lnTo>
                    <a:pt x="231" y="122"/>
                  </a:lnTo>
                  <a:lnTo>
                    <a:pt x="213" y="131"/>
                  </a:lnTo>
                  <a:lnTo>
                    <a:pt x="200" y="144"/>
                  </a:lnTo>
                  <a:lnTo>
                    <a:pt x="191" y="162"/>
                  </a:lnTo>
                  <a:lnTo>
                    <a:pt x="190" y="186"/>
                  </a:lnTo>
                  <a:lnTo>
                    <a:pt x="190" y="201"/>
                  </a:lnTo>
                  <a:lnTo>
                    <a:pt x="502" y="201"/>
                  </a:lnTo>
                  <a:lnTo>
                    <a:pt x="502" y="186"/>
                  </a:lnTo>
                  <a:lnTo>
                    <a:pt x="499" y="159"/>
                  </a:lnTo>
                  <a:lnTo>
                    <a:pt x="490" y="141"/>
                  </a:lnTo>
                  <a:lnTo>
                    <a:pt x="477" y="127"/>
                  </a:lnTo>
                  <a:lnTo>
                    <a:pt x="457" y="119"/>
                  </a:lnTo>
                  <a:lnTo>
                    <a:pt x="431" y="114"/>
                  </a:lnTo>
                  <a:lnTo>
                    <a:pt x="396" y="111"/>
                  </a:lnTo>
                  <a:lnTo>
                    <a:pt x="356" y="111"/>
                  </a:lnTo>
                  <a:close/>
                  <a:moveTo>
                    <a:pt x="384" y="0"/>
                  </a:moveTo>
                  <a:lnTo>
                    <a:pt x="441" y="0"/>
                  </a:lnTo>
                  <a:lnTo>
                    <a:pt x="489" y="3"/>
                  </a:lnTo>
                  <a:lnTo>
                    <a:pt x="534" y="10"/>
                  </a:lnTo>
                  <a:lnTo>
                    <a:pt x="570" y="18"/>
                  </a:lnTo>
                  <a:lnTo>
                    <a:pt x="602" y="31"/>
                  </a:lnTo>
                  <a:lnTo>
                    <a:pt x="627" y="48"/>
                  </a:lnTo>
                  <a:lnTo>
                    <a:pt x="652" y="74"/>
                  </a:lnTo>
                  <a:lnTo>
                    <a:pt x="668" y="104"/>
                  </a:lnTo>
                  <a:lnTo>
                    <a:pt x="678" y="136"/>
                  </a:lnTo>
                  <a:lnTo>
                    <a:pt x="683" y="172"/>
                  </a:lnTo>
                  <a:lnTo>
                    <a:pt x="685" y="210"/>
                  </a:lnTo>
                  <a:lnTo>
                    <a:pt x="687" y="252"/>
                  </a:lnTo>
                  <a:lnTo>
                    <a:pt x="687" y="297"/>
                  </a:lnTo>
                  <a:lnTo>
                    <a:pt x="190" y="297"/>
                  </a:lnTo>
                  <a:lnTo>
                    <a:pt x="190" y="317"/>
                  </a:lnTo>
                  <a:lnTo>
                    <a:pt x="191" y="345"/>
                  </a:lnTo>
                  <a:lnTo>
                    <a:pt x="198" y="366"/>
                  </a:lnTo>
                  <a:lnTo>
                    <a:pt x="210" y="383"/>
                  </a:lnTo>
                  <a:lnTo>
                    <a:pt x="230" y="395"/>
                  </a:lnTo>
                  <a:lnTo>
                    <a:pt x="255" y="401"/>
                  </a:lnTo>
                  <a:lnTo>
                    <a:pt x="288" y="406"/>
                  </a:lnTo>
                  <a:lnTo>
                    <a:pt x="331" y="408"/>
                  </a:lnTo>
                  <a:lnTo>
                    <a:pt x="379" y="408"/>
                  </a:lnTo>
                  <a:lnTo>
                    <a:pt x="417" y="406"/>
                  </a:lnTo>
                  <a:lnTo>
                    <a:pt x="446" y="405"/>
                  </a:lnTo>
                  <a:lnTo>
                    <a:pt x="467" y="400"/>
                  </a:lnTo>
                  <a:lnTo>
                    <a:pt x="484" y="393"/>
                  </a:lnTo>
                  <a:lnTo>
                    <a:pt x="492" y="383"/>
                  </a:lnTo>
                  <a:lnTo>
                    <a:pt x="499" y="370"/>
                  </a:lnTo>
                  <a:lnTo>
                    <a:pt x="500" y="350"/>
                  </a:lnTo>
                  <a:lnTo>
                    <a:pt x="687" y="350"/>
                  </a:lnTo>
                  <a:lnTo>
                    <a:pt x="683" y="391"/>
                  </a:lnTo>
                  <a:lnTo>
                    <a:pt x="673" y="428"/>
                  </a:lnTo>
                  <a:lnTo>
                    <a:pt x="658" y="456"/>
                  </a:lnTo>
                  <a:lnTo>
                    <a:pt x="635" y="479"/>
                  </a:lnTo>
                  <a:lnTo>
                    <a:pt x="605" y="498"/>
                  </a:lnTo>
                  <a:lnTo>
                    <a:pt x="567" y="511"/>
                  </a:lnTo>
                  <a:lnTo>
                    <a:pt x="520" y="521"/>
                  </a:lnTo>
                  <a:lnTo>
                    <a:pt x="467" y="526"/>
                  </a:lnTo>
                  <a:lnTo>
                    <a:pt x="402" y="527"/>
                  </a:lnTo>
                  <a:lnTo>
                    <a:pt x="334" y="526"/>
                  </a:lnTo>
                  <a:lnTo>
                    <a:pt x="273" y="524"/>
                  </a:lnTo>
                  <a:lnTo>
                    <a:pt x="218" y="519"/>
                  </a:lnTo>
                  <a:lnTo>
                    <a:pt x="170" y="513"/>
                  </a:lnTo>
                  <a:lnTo>
                    <a:pt x="128" y="503"/>
                  </a:lnTo>
                  <a:lnTo>
                    <a:pt x="93" y="488"/>
                  </a:lnTo>
                  <a:lnTo>
                    <a:pt x="63" y="469"/>
                  </a:lnTo>
                  <a:lnTo>
                    <a:pt x="40" y="444"/>
                  </a:lnTo>
                  <a:lnTo>
                    <a:pt x="22" y="415"/>
                  </a:lnTo>
                  <a:lnTo>
                    <a:pt x="10" y="378"/>
                  </a:lnTo>
                  <a:lnTo>
                    <a:pt x="2" y="333"/>
                  </a:lnTo>
                  <a:lnTo>
                    <a:pt x="0" y="282"/>
                  </a:lnTo>
                  <a:lnTo>
                    <a:pt x="2" y="224"/>
                  </a:lnTo>
                  <a:lnTo>
                    <a:pt x="7" y="176"/>
                  </a:lnTo>
                  <a:lnTo>
                    <a:pt x="14" y="134"/>
                  </a:lnTo>
                  <a:lnTo>
                    <a:pt x="27" y="99"/>
                  </a:lnTo>
                  <a:lnTo>
                    <a:pt x="43" y="71"/>
                  </a:lnTo>
                  <a:lnTo>
                    <a:pt x="65" y="49"/>
                  </a:lnTo>
                  <a:lnTo>
                    <a:pt x="92" y="31"/>
                  </a:lnTo>
                  <a:lnTo>
                    <a:pt x="123" y="20"/>
                  </a:lnTo>
                  <a:lnTo>
                    <a:pt x="161" y="10"/>
                  </a:lnTo>
                  <a:lnTo>
                    <a:pt x="206" y="5"/>
                  </a:lnTo>
                  <a:lnTo>
                    <a:pt x="259" y="1"/>
                  </a:lnTo>
                  <a:lnTo>
                    <a:pt x="318" y="0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3" name="Rectangle 19"/>
            <p:cNvSpPr>
              <a:spLocks noChangeArrowheads="1"/>
            </p:cNvSpPr>
            <p:nvPr userDrawn="1"/>
          </p:nvSpPr>
          <p:spPr bwMode="auto">
            <a:xfrm>
              <a:off x="7307263" y="3071813"/>
              <a:ext cx="152400" cy="574675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7708901" y="3235326"/>
              <a:ext cx="561975" cy="419100"/>
            </a:xfrm>
            <a:custGeom>
              <a:avLst/>
              <a:gdLst>
                <a:gd name="T0" fmla="*/ 431 w 708"/>
                <a:gd name="T1" fmla="*/ 0 h 528"/>
                <a:gd name="T2" fmla="*/ 536 w 708"/>
                <a:gd name="T3" fmla="*/ 7 h 528"/>
                <a:gd name="T4" fmla="*/ 609 w 708"/>
                <a:gd name="T5" fmla="*/ 23 h 528"/>
                <a:gd name="T6" fmla="*/ 655 w 708"/>
                <a:gd name="T7" fmla="*/ 56 h 528"/>
                <a:gd name="T8" fmla="*/ 678 w 708"/>
                <a:gd name="T9" fmla="*/ 111 h 528"/>
                <a:gd name="T10" fmla="*/ 486 w 708"/>
                <a:gd name="T11" fmla="*/ 149 h 528"/>
                <a:gd name="T12" fmla="*/ 471 w 708"/>
                <a:gd name="T13" fmla="*/ 124 h 528"/>
                <a:gd name="T14" fmla="*/ 427 w 708"/>
                <a:gd name="T15" fmla="*/ 115 h 528"/>
                <a:gd name="T16" fmla="*/ 351 w 708"/>
                <a:gd name="T17" fmla="*/ 111 h 528"/>
                <a:gd name="T18" fmla="*/ 278 w 708"/>
                <a:gd name="T19" fmla="*/ 113 h 528"/>
                <a:gd name="T20" fmla="*/ 226 w 708"/>
                <a:gd name="T21" fmla="*/ 121 h 528"/>
                <a:gd name="T22" fmla="*/ 200 w 708"/>
                <a:gd name="T23" fmla="*/ 141 h 528"/>
                <a:gd name="T24" fmla="*/ 200 w 708"/>
                <a:gd name="T25" fmla="*/ 173 h 528"/>
                <a:gd name="T26" fmla="*/ 223 w 708"/>
                <a:gd name="T27" fmla="*/ 188 h 528"/>
                <a:gd name="T28" fmla="*/ 270 w 708"/>
                <a:gd name="T29" fmla="*/ 193 h 528"/>
                <a:gd name="T30" fmla="*/ 346 w 708"/>
                <a:gd name="T31" fmla="*/ 194 h 528"/>
                <a:gd name="T32" fmla="*/ 419 w 708"/>
                <a:gd name="T33" fmla="*/ 193 h 528"/>
                <a:gd name="T34" fmla="*/ 526 w 708"/>
                <a:gd name="T35" fmla="*/ 194 h 528"/>
                <a:gd name="T36" fmla="*/ 607 w 708"/>
                <a:gd name="T37" fmla="*/ 206 h 528"/>
                <a:gd name="T38" fmla="*/ 663 w 708"/>
                <a:gd name="T39" fmla="*/ 231 h 528"/>
                <a:gd name="T40" fmla="*/ 697 w 708"/>
                <a:gd name="T41" fmla="*/ 274 h 528"/>
                <a:gd name="T42" fmla="*/ 708 w 708"/>
                <a:gd name="T43" fmla="*/ 344 h 528"/>
                <a:gd name="T44" fmla="*/ 700 w 708"/>
                <a:gd name="T45" fmla="*/ 417 h 528"/>
                <a:gd name="T46" fmla="*/ 672 w 708"/>
                <a:gd name="T47" fmla="*/ 468 h 528"/>
                <a:gd name="T48" fmla="*/ 617 w 708"/>
                <a:gd name="T49" fmla="*/ 501 h 528"/>
                <a:gd name="T50" fmla="*/ 534 w 708"/>
                <a:gd name="T51" fmla="*/ 520 h 528"/>
                <a:gd name="T52" fmla="*/ 414 w 708"/>
                <a:gd name="T53" fmla="*/ 526 h 528"/>
                <a:gd name="T54" fmla="*/ 286 w 708"/>
                <a:gd name="T55" fmla="*/ 528 h 528"/>
                <a:gd name="T56" fmla="*/ 193 w 708"/>
                <a:gd name="T57" fmla="*/ 525 h 528"/>
                <a:gd name="T58" fmla="*/ 118 w 708"/>
                <a:gd name="T59" fmla="*/ 515 h 528"/>
                <a:gd name="T60" fmla="*/ 62 w 708"/>
                <a:gd name="T61" fmla="*/ 493 h 528"/>
                <a:gd name="T62" fmla="*/ 24 w 708"/>
                <a:gd name="T63" fmla="*/ 456 h 528"/>
                <a:gd name="T64" fmla="*/ 4 w 708"/>
                <a:gd name="T65" fmla="*/ 398 h 528"/>
                <a:gd name="T66" fmla="*/ 196 w 708"/>
                <a:gd name="T67" fmla="*/ 360 h 528"/>
                <a:gd name="T68" fmla="*/ 208 w 708"/>
                <a:gd name="T69" fmla="*/ 392 h 528"/>
                <a:gd name="T70" fmla="*/ 243 w 708"/>
                <a:gd name="T71" fmla="*/ 407 h 528"/>
                <a:gd name="T72" fmla="*/ 306 w 708"/>
                <a:gd name="T73" fmla="*/ 412 h 528"/>
                <a:gd name="T74" fmla="*/ 398 w 708"/>
                <a:gd name="T75" fmla="*/ 412 h 528"/>
                <a:gd name="T76" fmla="*/ 467 w 708"/>
                <a:gd name="T77" fmla="*/ 408 h 528"/>
                <a:gd name="T78" fmla="*/ 507 w 708"/>
                <a:gd name="T79" fmla="*/ 395 h 528"/>
                <a:gd name="T80" fmla="*/ 519 w 708"/>
                <a:gd name="T81" fmla="*/ 362 h 528"/>
                <a:gd name="T82" fmla="*/ 509 w 708"/>
                <a:gd name="T83" fmla="*/ 337 h 528"/>
                <a:gd name="T84" fmla="*/ 477 w 708"/>
                <a:gd name="T85" fmla="*/ 325 h 528"/>
                <a:gd name="T86" fmla="*/ 421 w 708"/>
                <a:gd name="T87" fmla="*/ 324 h 528"/>
                <a:gd name="T88" fmla="*/ 263 w 708"/>
                <a:gd name="T89" fmla="*/ 324 h 528"/>
                <a:gd name="T90" fmla="*/ 182 w 708"/>
                <a:gd name="T91" fmla="*/ 322 h 528"/>
                <a:gd name="T92" fmla="*/ 113 w 708"/>
                <a:gd name="T93" fmla="*/ 314 h 528"/>
                <a:gd name="T94" fmla="*/ 60 w 708"/>
                <a:gd name="T95" fmla="*/ 294 h 528"/>
                <a:gd name="T96" fmla="*/ 25 w 708"/>
                <a:gd name="T97" fmla="*/ 259 h 528"/>
                <a:gd name="T98" fmla="*/ 7 w 708"/>
                <a:gd name="T99" fmla="*/ 203 h 528"/>
                <a:gd name="T100" fmla="*/ 7 w 708"/>
                <a:gd name="T101" fmla="*/ 136 h 528"/>
                <a:gd name="T102" fmla="*/ 25 w 708"/>
                <a:gd name="T103" fmla="*/ 81 h 528"/>
                <a:gd name="T104" fmla="*/ 59 w 708"/>
                <a:gd name="T105" fmla="*/ 42 h 528"/>
                <a:gd name="T106" fmla="*/ 122 w 708"/>
                <a:gd name="T107" fmla="*/ 17 h 528"/>
                <a:gd name="T108" fmla="*/ 221 w 708"/>
                <a:gd name="T109" fmla="*/ 3 h 528"/>
                <a:gd name="T110" fmla="*/ 363 w 708"/>
                <a:gd name="T111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8" h="528">
                  <a:moveTo>
                    <a:pt x="363" y="0"/>
                  </a:moveTo>
                  <a:lnTo>
                    <a:pt x="431" y="0"/>
                  </a:lnTo>
                  <a:lnTo>
                    <a:pt x="487" y="3"/>
                  </a:lnTo>
                  <a:lnTo>
                    <a:pt x="536" y="7"/>
                  </a:lnTo>
                  <a:lnTo>
                    <a:pt x="577" y="13"/>
                  </a:lnTo>
                  <a:lnTo>
                    <a:pt x="609" y="23"/>
                  </a:lnTo>
                  <a:lnTo>
                    <a:pt x="635" y="37"/>
                  </a:lnTo>
                  <a:lnTo>
                    <a:pt x="655" y="56"/>
                  </a:lnTo>
                  <a:lnTo>
                    <a:pt x="668" y="81"/>
                  </a:lnTo>
                  <a:lnTo>
                    <a:pt x="678" y="111"/>
                  </a:lnTo>
                  <a:lnTo>
                    <a:pt x="683" y="149"/>
                  </a:lnTo>
                  <a:lnTo>
                    <a:pt x="486" y="149"/>
                  </a:lnTo>
                  <a:lnTo>
                    <a:pt x="481" y="134"/>
                  </a:lnTo>
                  <a:lnTo>
                    <a:pt x="471" y="124"/>
                  </a:lnTo>
                  <a:lnTo>
                    <a:pt x="452" y="118"/>
                  </a:lnTo>
                  <a:lnTo>
                    <a:pt x="427" y="115"/>
                  </a:lnTo>
                  <a:lnTo>
                    <a:pt x="394" y="113"/>
                  </a:lnTo>
                  <a:lnTo>
                    <a:pt x="351" y="111"/>
                  </a:lnTo>
                  <a:lnTo>
                    <a:pt x="311" y="113"/>
                  </a:lnTo>
                  <a:lnTo>
                    <a:pt x="278" y="113"/>
                  </a:lnTo>
                  <a:lnTo>
                    <a:pt x="250" y="116"/>
                  </a:lnTo>
                  <a:lnTo>
                    <a:pt x="226" y="121"/>
                  </a:lnTo>
                  <a:lnTo>
                    <a:pt x="210" y="128"/>
                  </a:lnTo>
                  <a:lnTo>
                    <a:pt x="200" y="141"/>
                  </a:lnTo>
                  <a:lnTo>
                    <a:pt x="196" y="158"/>
                  </a:lnTo>
                  <a:lnTo>
                    <a:pt x="200" y="173"/>
                  </a:lnTo>
                  <a:lnTo>
                    <a:pt x="208" y="183"/>
                  </a:lnTo>
                  <a:lnTo>
                    <a:pt x="223" y="188"/>
                  </a:lnTo>
                  <a:lnTo>
                    <a:pt x="243" y="191"/>
                  </a:lnTo>
                  <a:lnTo>
                    <a:pt x="270" y="193"/>
                  </a:lnTo>
                  <a:lnTo>
                    <a:pt x="305" y="194"/>
                  </a:lnTo>
                  <a:lnTo>
                    <a:pt x="346" y="194"/>
                  </a:lnTo>
                  <a:lnTo>
                    <a:pt x="383" y="193"/>
                  </a:lnTo>
                  <a:lnTo>
                    <a:pt x="419" y="193"/>
                  </a:lnTo>
                  <a:lnTo>
                    <a:pt x="476" y="193"/>
                  </a:lnTo>
                  <a:lnTo>
                    <a:pt x="526" y="194"/>
                  </a:lnTo>
                  <a:lnTo>
                    <a:pt x="570" y="199"/>
                  </a:lnTo>
                  <a:lnTo>
                    <a:pt x="607" y="206"/>
                  </a:lnTo>
                  <a:lnTo>
                    <a:pt x="639" y="216"/>
                  </a:lnTo>
                  <a:lnTo>
                    <a:pt x="663" y="231"/>
                  </a:lnTo>
                  <a:lnTo>
                    <a:pt x="683" y="249"/>
                  </a:lnTo>
                  <a:lnTo>
                    <a:pt x="697" y="274"/>
                  </a:lnTo>
                  <a:lnTo>
                    <a:pt x="705" y="305"/>
                  </a:lnTo>
                  <a:lnTo>
                    <a:pt x="708" y="344"/>
                  </a:lnTo>
                  <a:lnTo>
                    <a:pt x="707" y="383"/>
                  </a:lnTo>
                  <a:lnTo>
                    <a:pt x="700" y="417"/>
                  </a:lnTo>
                  <a:lnTo>
                    <a:pt x="688" y="445"/>
                  </a:lnTo>
                  <a:lnTo>
                    <a:pt x="672" y="468"/>
                  </a:lnTo>
                  <a:lnTo>
                    <a:pt x="649" y="486"/>
                  </a:lnTo>
                  <a:lnTo>
                    <a:pt x="617" y="501"/>
                  </a:lnTo>
                  <a:lnTo>
                    <a:pt x="580" y="511"/>
                  </a:lnTo>
                  <a:lnTo>
                    <a:pt x="534" y="520"/>
                  </a:lnTo>
                  <a:lnTo>
                    <a:pt x="479" y="525"/>
                  </a:lnTo>
                  <a:lnTo>
                    <a:pt x="414" y="526"/>
                  </a:lnTo>
                  <a:lnTo>
                    <a:pt x="341" y="528"/>
                  </a:lnTo>
                  <a:lnTo>
                    <a:pt x="286" y="528"/>
                  </a:lnTo>
                  <a:lnTo>
                    <a:pt x="238" y="526"/>
                  </a:lnTo>
                  <a:lnTo>
                    <a:pt x="193" y="525"/>
                  </a:lnTo>
                  <a:lnTo>
                    <a:pt x="153" y="521"/>
                  </a:lnTo>
                  <a:lnTo>
                    <a:pt x="118" y="515"/>
                  </a:lnTo>
                  <a:lnTo>
                    <a:pt x="87" y="506"/>
                  </a:lnTo>
                  <a:lnTo>
                    <a:pt x="62" y="493"/>
                  </a:lnTo>
                  <a:lnTo>
                    <a:pt x="40" y="476"/>
                  </a:lnTo>
                  <a:lnTo>
                    <a:pt x="24" y="456"/>
                  </a:lnTo>
                  <a:lnTo>
                    <a:pt x="12" y="430"/>
                  </a:lnTo>
                  <a:lnTo>
                    <a:pt x="4" y="398"/>
                  </a:lnTo>
                  <a:lnTo>
                    <a:pt x="0" y="360"/>
                  </a:lnTo>
                  <a:lnTo>
                    <a:pt x="196" y="360"/>
                  </a:lnTo>
                  <a:lnTo>
                    <a:pt x="200" y="378"/>
                  </a:lnTo>
                  <a:lnTo>
                    <a:pt x="208" y="392"/>
                  </a:lnTo>
                  <a:lnTo>
                    <a:pt x="223" y="402"/>
                  </a:lnTo>
                  <a:lnTo>
                    <a:pt x="243" y="407"/>
                  </a:lnTo>
                  <a:lnTo>
                    <a:pt x="271" y="410"/>
                  </a:lnTo>
                  <a:lnTo>
                    <a:pt x="306" y="412"/>
                  </a:lnTo>
                  <a:lnTo>
                    <a:pt x="349" y="413"/>
                  </a:lnTo>
                  <a:lnTo>
                    <a:pt x="398" y="412"/>
                  </a:lnTo>
                  <a:lnTo>
                    <a:pt x="437" y="412"/>
                  </a:lnTo>
                  <a:lnTo>
                    <a:pt x="467" y="408"/>
                  </a:lnTo>
                  <a:lnTo>
                    <a:pt x="491" y="403"/>
                  </a:lnTo>
                  <a:lnTo>
                    <a:pt x="507" y="395"/>
                  </a:lnTo>
                  <a:lnTo>
                    <a:pt x="516" y="382"/>
                  </a:lnTo>
                  <a:lnTo>
                    <a:pt x="519" y="362"/>
                  </a:lnTo>
                  <a:lnTo>
                    <a:pt x="516" y="347"/>
                  </a:lnTo>
                  <a:lnTo>
                    <a:pt x="509" y="337"/>
                  </a:lnTo>
                  <a:lnTo>
                    <a:pt x="496" y="330"/>
                  </a:lnTo>
                  <a:lnTo>
                    <a:pt x="477" y="325"/>
                  </a:lnTo>
                  <a:lnTo>
                    <a:pt x="452" y="324"/>
                  </a:lnTo>
                  <a:lnTo>
                    <a:pt x="421" y="324"/>
                  </a:lnTo>
                  <a:lnTo>
                    <a:pt x="310" y="324"/>
                  </a:lnTo>
                  <a:lnTo>
                    <a:pt x="263" y="324"/>
                  </a:lnTo>
                  <a:lnTo>
                    <a:pt x="220" y="324"/>
                  </a:lnTo>
                  <a:lnTo>
                    <a:pt x="182" y="322"/>
                  </a:lnTo>
                  <a:lnTo>
                    <a:pt x="145" y="319"/>
                  </a:lnTo>
                  <a:lnTo>
                    <a:pt x="113" y="314"/>
                  </a:lnTo>
                  <a:lnTo>
                    <a:pt x="85" y="305"/>
                  </a:lnTo>
                  <a:lnTo>
                    <a:pt x="60" y="294"/>
                  </a:lnTo>
                  <a:lnTo>
                    <a:pt x="40" y="279"/>
                  </a:lnTo>
                  <a:lnTo>
                    <a:pt x="25" y="259"/>
                  </a:lnTo>
                  <a:lnTo>
                    <a:pt x="14" y="234"/>
                  </a:lnTo>
                  <a:lnTo>
                    <a:pt x="7" y="203"/>
                  </a:lnTo>
                  <a:lnTo>
                    <a:pt x="4" y="166"/>
                  </a:lnTo>
                  <a:lnTo>
                    <a:pt x="7" y="136"/>
                  </a:lnTo>
                  <a:lnTo>
                    <a:pt x="14" y="106"/>
                  </a:lnTo>
                  <a:lnTo>
                    <a:pt x="25" y="81"/>
                  </a:lnTo>
                  <a:lnTo>
                    <a:pt x="40" y="60"/>
                  </a:lnTo>
                  <a:lnTo>
                    <a:pt x="59" y="42"/>
                  </a:lnTo>
                  <a:lnTo>
                    <a:pt x="85" y="28"/>
                  </a:lnTo>
                  <a:lnTo>
                    <a:pt x="122" y="17"/>
                  </a:lnTo>
                  <a:lnTo>
                    <a:pt x="167" y="8"/>
                  </a:lnTo>
                  <a:lnTo>
                    <a:pt x="221" y="3"/>
                  </a:lnTo>
                  <a:lnTo>
                    <a:pt x="288" y="2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7539038" y="3076576"/>
              <a:ext cx="161925" cy="227013"/>
            </a:xfrm>
            <a:custGeom>
              <a:avLst/>
              <a:gdLst>
                <a:gd name="T0" fmla="*/ 23 w 204"/>
                <a:gd name="T1" fmla="*/ 0 h 287"/>
                <a:gd name="T2" fmla="*/ 204 w 204"/>
                <a:gd name="T3" fmla="*/ 0 h 287"/>
                <a:gd name="T4" fmla="*/ 204 w 204"/>
                <a:gd name="T5" fmla="*/ 168 h 287"/>
                <a:gd name="T6" fmla="*/ 203 w 204"/>
                <a:gd name="T7" fmla="*/ 203 h 287"/>
                <a:gd name="T8" fmla="*/ 194 w 204"/>
                <a:gd name="T9" fmla="*/ 231 h 287"/>
                <a:gd name="T10" fmla="*/ 181 w 204"/>
                <a:gd name="T11" fmla="*/ 252 h 287"/>
                <a:gd name="T12" fmla="*/ 161 w 204"/>
                <a:gd name="T13" fmla="*/ 269 h 287"/>
                <a:gd name="T14" fmla="*/ 135 w 204"/>
                <a:gd name="T15" fmla="*/ 279 h 287"/>
                <a:gd name="T16" fmla="*/ 103 w 204"/>
                <a:gd name="T17" fmla="*/ 284 h 287"/>
                <a:gd name="T18" fmla="*/ 63 w 204"/>
                <a:gd name="T19" fmla="*/ 287 h 287"/>
                <a:gd name="T20" fmla="*/ 50 w 204"/>
                <a:gd name="T21" fmla="*/ 287 h 287"/>
                <a:gd name="T22" fmla="*/ 32 w 204"/>
                <a:gd name="T23" fmla="*/ 287 h 287"/>
                <a:gd name="T24" fmla="*/ 13 w 204"/>
                <a:gd name="T25" fmla="*/ 286 h 287"/>
                <a:gd name="T26" fmla="*/ 0 w 204"/>
                <a:gd name="T27" fmla="*/ 286 h 287"/>
                <a:gd name="T28" fmla="*/ 0 w 204"/>
                <a:gd name="T29" fmla="*/ 203 h 287"/>
                <a:gd name="T30" fmla="*/ 7 w 204"/>
                <a:gd name="T31" fmla="*/ 204 h 287"/>
                <a:gd name="T32" fmla="*/ 12 w 204"/>
                <a:gd name="T33" fmla="*/ 204 h 287"/>
                <a:gd name="T34" fmla="*/ 17 w 204"/>
                <a:gd name="T35" fmla="*/ 204 h 287"/>
                <a:gd name="T36" fmla="*/ 40 w 204"/>
                <a:gd name="T37" fmla="*/ 203 h 287"/>
                <a:gd name="T38" fmla="*/ 60 w 204"/>
                <a:gd name="T39" fmla="*/ 194 h 287"/>
                <a:gd name="T40" fmla="*/ 75 w 204"/>
                <a:gd name="T41" fmla="*/ 183 h 287"/>
                <a:gd name="T42" fmla="*/ 86 w 204"/>
                <a:gd name="T43" fmla="*/ 166 h 287"/>
                <a:gd name="T44" fmla="*/ 90 w 204"/>
                <a:gd name="T45" fmla="*/ 146 h 287"/>
                <a:gd name="T46" fmla="*/ 23 w 204"/>
                <a:gd name="T47" fmla="*/ 146 h 287"/>
                <a:gd name="T48" fmla="*/ 23 w 204"/>
                <a:gd name="T4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87">
                  <a:moveTo>
                    <a:pt x="23" y="0"/>
                  </a:moveTo>
                  <a:lnTo>
                    <a:pt x="204" y="0"/>
                  </a:lnTo>
                  <a:lnTo>
                    <a:pt x="204" y="168"/>
                  </a:lnTo>
                  <a:lnTo>
                    <a:pt x="203" y="203"/>
                  </a:lnTo>
                  <a:lnTo>
                    <a:pt x="194" y="231"/>
                  </a:lnTo>
                  <a:lnTo>
                    <a:pt x="181" y="252"/>
                  </a:lnTo>
                  <a:lnTo>
                    <a:pt x="161" y="269"/>
                  </a:lnTo>
                  <a:lnTo>
                    <a:pt x="135" y="279"/>
                  </a:lnTo>
                  <a:lnTo>
                    <a:pt x="103" y="284"/>
                  </a:lnTo>
                  <a:lnTo>
                    <a:pt x="63" y="287"/>
                  </a:lnTo>
                  <a:lnTo>
                    <a:pt x="50" y="287"/>
                  </a:lnTo>
                  <a:lnTo>
                    <a:pt x="32" y="287"/>
                  </a:lnTo>
                  <a:lnTo>
                    <a:pt x="13" y="286"/>
                  </a:lnTo>
                  <a:lnTo>
                    <a:pt x="0" y="286"/>
                  </a:lnTo>
                  <a:lnTo>
                    <a:pt x="0" y="203"/>
                  </a:lnTo>
                  <a:lnTo>
                    <a:pt x="7" y="204"/>
                  </a:lnTo>
                  <a:lnTo>
                    <a:pt x="12" y="204"/>
                  </a:lnTo>
                  <a:lnTo>
                    <a:pt x="17" y="204"/>
                  </a:lnTo>
                  <a:lnTo>
                    <a:pt x="40" y="203"/>
                  </a:lnTo>
                  <a:lnTo>
                    <a:pt x="60" y="194"/>
                  </a:lnTo>
                  <a:lnTo>
                    <a:pt x="75" y="183"/>
                  </a:lnTo>
                  <a:lnTo>
                    <a:pt x="86" y="166"/>
                  </a:lnTo>
                  <a:lnTo>
                    <a:pt x="90" y="146"/>
                  </a:lnTo>
                  <a:lnTo>
                    <a:pt x="23" y="14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6" name="Freeform 22"/>
            <p:cNvSpPr>
              <a:spLocks noEditPoints="1"/>
            </p:cNvSpPr>
            <p:nvPr userDrawn="1"/>
          </p:nvSpPr>
          <p:spPr bwMode="auto">
            <a:xfrm>
              <a:off x="8089901" y="3006726"/>
              <a:ext cx="176213" cy="173038"/>
            </a:xfrm>
            <a:custGeom>
              <a:avLst/>
              <a:gdLst>
                <a:gd name="T0" fmla="*/ 88 w 221"/>
                <a:gd name="T1" fmla="*/ 101 h 217"/>
                <a:gd name="T2" fmla="*/ 123 w 221"/>
                <a:gd name="T3" fmla="*/ 99 h 217"/>
                <a:gd name="T4" fmla="*/ 138 w 221"/>
                <a:gd name="T5" fmla="*/ 91 h 217"/>
                <a:gd name="T6" fmla="*/ 139 w 221"/>
                <a:gd name="T7" fmla="*/ 71 h 217"/>
                <a:gd name="T8" fmla="*/ 123 w 221"/>
                <a:gd name="T9" fmla="*/ 63 h 217"/>
                <a:gd name="T10" fmla="*/ 88 w 221"/>
                <a:gd name="T11" fmla="*/ 61 h 217"/>
                <a:gd name="T12" fmla="*/ 116 w 221"/>
                <a:gd name="T13" fmla="*/ 46 h 217"/>
                <a:gd name="T14" fmla="*/ 149 w 221"/>
                <a:gd name="T15" fmla="*/ 55 h 217"/>
                <a:gd name="T16" fmla="*/ 161 w 221"/>
                <a:gd name="T17" fmla="*/ 81 h 217"/>
                <a:gd name="T18" fmla="*/ 151 w 221"/>
                <a:gd name="T19" fmla="*/ 106 h 217"/>
                <a:gd name="T20" fmla="*/ 128 w 221"/>
                <a:gd name="T21" fmla="*/ 116 h 217"/>
                <a:gd name="T22" fmla="*/ 143 w 221"/>
                <a:gd name="T23" fmla="*/ 171 h 217"/>
                <a:gd name="T24" fmla="*/ 88 w 221"/>
                <a:gd name="T25" fmla="*/ 116 h 217"/>
                <a:gd name="T26" fmla="*/ 68 w 221"/>
                <a:gd name="T27" fmla="*/ 171 h 217"/>
                <a:gd name="T28" fmla="*/ 111 w 221"/>
                <a:gd name="T29" fmla="*/ 18 h 217"/>
                <a:gd name="T30" fmla="*/ 58 w 221"/>
                <a:gd name="T31" fmla="*/ 35 h 217"/>
                <a:gd name="T32" fmla="*/ 26 w 221"/>
                <a:gd name="T33" fmla="*/ 80 h 217"/>
                <a:gd name="T34" fmla="*/ 26 w 221"/>
                <a:gd name="T35" fmla="*/ 138 h 217"/>
                <a:gd name="T36" fmla="*/ 58 w 221"/>
                <a:gd name="T37" fmla="*/ 182 h 217"/>
                <a:gd name="T38" fmla="*/ 111 w 221"/>
                <a:gd name="T39" fmla="*/ 199 h 217"/>
                <a:gd name="T40" fmla="*/ 163 w 221"/>
                <a:gd name="T41" fmla="*/ 182 h 217"/>
                <a:gd name="T42" fmla="*/ 194 w 221"/>
                <a:gd name="T43" fmla="*/ 138 h 217"/>
                <a:gd name="T44" fmla="*/ 194 w 221"/>
                <a:gd name="T45" fmla="*/ 80 h 217"/>
                <a:gd name="T46" fmla="*/ 163 w 221"/>
                <a:gd name="T47" fmla="*/ 35 h 217"/>
                <a:gd name="T48" fmla="*/ 111 w 221"/>
                <a:gd name="T49" fmla="*/ 18 h 217"/>
                <a:gd name="T50" fmla="*/ 139 w 221"/>
                <a:gd name="T51" fmla="*/ 3 h 217"/>
                <a:gd name="T52" fmla="*/ 187 w 221"/>
                <a:gd name="T53" fmla="*/ 30 h 217"/>
                <a:gd name="T54" fmla="*/ 217 w 221"/>
                <a:gd name="T55" fmla="*/ 78 h 217"/>
                <a:gd name="T56" fmla="*/ 217 w 221"/>
                <a:gd name="T57" fmla="*/ 138 h 217"/>
                <a:gd name="T58" fmla="*/ 187 w 221"/>
                <a:gd name="T59" fmla="*/ 186 h 217"/>
                <a:gd name="T60" fmla="*/ 139 w 221"/>
                <a:gd name="T61" fmla="*/ 214 h 217"/>
                <a:gd name="T62" fmla="*/ 81 w 221"/>
                <a:gd name="T63" fmla="*/ 214 h 217"/>
                <a:gd name="T64" fmla="*/ 33 w 221"/>
                <a:gd name="T65" fmla="*/ 186 h 217"/>
                <a:gd name="T66" fmla="*/ 5 w 221"/>
                <a:gd name="T67" fmla="*/ 138 h 217"/>
                <a:gd name="T68" fmla="*/ 5 w 221"/>
                <a:gd name="T69" fmla="*/ 78 h 217"/>
                <a:gd name="T70" fmla="*/ 33 w 221"/>
                <a:gd name="T71" fmla="*/ 30 h 217"/>
                <a:gd name="T72" fmla="*/ 81 w 221"/>
                <a:gd name="T73" fmla="*/ 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1" h="217">
                  <a:moveTo>
                    <a:pt x="88" y="61"/>
                  </a:moveTo>
                  <a:lnTo>
                    <a:pt x="88" y="101"/>
                  </a:lnTo>
                  <a:lnTo>
                    <a:pt x="111" y="101"/>
                  </a:lnTo>
                  <a:lnTo>
                    <a:pt x="123" y="99"/>
                  </a:lnTo>
                  <a:lnTo>
                    <a:pt x="131" y="98"/>
                  </a:lnTo>
                  <a:lnTo>
                    <a:pt x="138" y="91"/>
                  </a:lnTo>
                  <a:lnTo>
                    <a:pt x="141" y="80"/>
                  </a:lnTo>
                  <a:lnTo>
                    <a:pt x="139" y="71"/>
                  </a:lnTo>
                  <a:lnTo>
                    <a:pt x="133" y="65"/>
                  </a:lnTo>
                  <a:lnTo>
                    <a:pt x="123" y="63"/>
                  </a:lnTo>
                  <a:lnTo>
                    <a:pt x="114" y="61"/>
                  </a:lnTo>
                  <a:lnTo>
                    <a:pt x="88" y="61"/>
                  </a:lnTo>
                  <a:close/>
                  <a:moveTo>
                    <a:pt x="68" y="46"/>
                  </a:moveTo>
                  <a:lnTo>
                    <a:pt x="116" y="46"/>
                  </a:lnTo>
                  <a:lnTo>
                    <a:pt x="136" y="48"/>
                  </a:lnTo>
                  <a:lnTo>
                    <a:pt x="149" y="55"/>
                  </a:lnTo>
                  <a:lnTo>
                    <a:pt x="158" y="65"/>
                  </a:lnTo>
                  <a:lnTo>
                    <a:pt x="161" y="81"/>
                  </a:lnTo>
                  <a:lnTo>
                    <a:pt x="158" y="96"/>
                  </a:lnTo>
                  <a:lnTo>
                    <a:pt x="151" y="106"/>
                  </a:lnTo>
                  <a:lnTo>
                    <a:pt x="141" y="113"/>
                  </a:lnTo>
                  <a:lnTo>
                    <a:pt x="128" y="116"/>
                  </a:lnTo>
                  <a:lnTo>
                    <a:pt x="164" y="171"/>
                  </a:lnTo>
                  <a:lnTo>
                    <a:pt x="143" y="171"/>
                  </a:lnTo>
                  <a:lnTo>
                    <a:pt x="109" y="116"/>
                  </a:lnTo>
                  <a:lnTo>
                    <a:pt x="88" y="116"/>
                  </a:lnTo>
                  <a:lnTo>
                    <a:pt x="88" y="171"/>
                  </a:lnTo>
                  <a:lnTo>
                    <a:pt x="68" y="171"/>
                  </a:lnTo>
                  <a:lnTo>
                    <a:pt x="68" y="46"/>
                  </a:lnTo>
                  <a:close/>
                  <a:moveTo>
                    <a:pt x="111" y="18"/>
                  </a:moveTo>
                  <a:lnTo>
                    <a:pt x="83" y="21"/>
                  </a:lnTo>
                  <a:lnTo>
                    <a:pt x="58" y="35"/>
                  </a:lnTo>
                  <a:lnTo>
                    <a:pt x="40" y="55"/>
                  </a:lnTo>
                  <a:lnTo>
                    <a:pt x="26" y="80"/>
                  </a:lnTo>
                  <a:lnTo>
                    <a:pt x="21" y="108"/>
                  </a:lnTo>
                  <a:lnTo>
                    <a:pt x="26" y="138"/>
                  </a:lnTo>
                  <a:lnTo>
                    <a:pt x="40" y="163"/>
                  </a:lnTo>
                  <a:lnTo>
                    <a:pt x="58" y="182"/>
                  </a:lnTo>
                  <a:lnTo>
                    <a:pt x="83" y="194"/>
                  </a:lnTo>
                  <a:lnTo>
                    <a:pt x="111" y="199"/>
                  </a:lnTo>
                  <a:lnTo>
                    <a:pt x="139" y="194"/>
                  </a:lnTo>
                  <a:lnTo>
                    <a:pt x="163" y="182"/>
                  </a:lnTo>
                  <a:lnTo>
                    <a:pt x="182" y="163"/>
                  </a:lnTo>
                  <a:lnTo>
                    <a:pt x="194" y="138"/>
                  </a:lnTo>
                  <a:lnTo>
                    <a:pt x="199" y="108"/>
                  </a:lnTo>
                  <a:lnTo>
                    <a:pt x="194" y="80"/>
                  </a:lnTo>
                  <a:lnTo>
                    <a:pt x="182" y="55"/>
                  </a:lnTo>
                  <a:lnTo>
                    <a:pt x="163" y="35"/>
                  </a:lnTo>
                  <a:lnTo>
                    <a:pt x="139" y="21"/>
                  </a:lnTo>
                  <a:lnTo>
                    <a:pt x="111" y="18"/>
                  </a:lnTo>
                  <a:close/>
                  <a:moveTo>
                    <a:pt x="111" y="0"/>
                  </a:moveTo>
                  <a:lnTo>
                    <a:pt x="139" y="3"/>
                  </a:lnTo>
                  <a:lnTo>
                    <a:pt x="166" y="13"/>
                  </a:lnTo>
                  <a:lnTo>
                    <a:pt x="187" y="30"/>
                  </a:lnTo>
                  <a:lnTo>
                    <a:pt x="206" y="53"/>
                  </a:lnTo>
                  <a:lnTo>
                    <a:pt x="217" y="78"/>
                  </a:lnTo>
                  <a:lnTo>
                    <a:pt x="221" y="108"/>
                  </a:lnTo>
                  <a:lnTo>
                    <a:pt x="217" y="138"/>
                  </a:lnTo>
                  <a:lnTo>
                    <a:pt x="206" y="164"/>
                  </a:lnTo>
                  <a:lnTo>
                    <a:pt x="187" y="186"/>
                  </a:lnTo>
                  <a:lnTo>
                    <a:pt x="166" y="202"/>
                  </a:lnTo>
                  <a:lnTo>
                    <a:pt x="139" y="214"/>
                  </a:lnTo>
                  <a:lnTo>
                    <a:pt x="111" y="217"/>
                  </a:lnTo>
                  <a:lnTo>
                    <a:pt x="81" y="214"/>
                  </a:lnTo>
                  <a:lnTo>
                    <a:pt x="55" y="202"/>
                  </a:lnTo>
                  <a:lnTo>
                    <a:pt x="33" y="186"/>
                  </a:lnTo>
                  <a:lnTo>
                    <a:pt x="15" y="164"/>
                  </a:lnTo>
                  <a:lnTo>
                    <a:pt x="5" y="138"/>
                  </a:lnTo>
                  <a:lnTo>
                    <a:pt x="0" y="108"/>
                  </a:lnTo>
                  <a:lnTo>
                    <a:pt x="5" y="78"/>
                  </a:lnTo>
                  <a:lnTo>
                    <a:pt x="15" y="53"/>
                  </a:lnTo>
                  <a:lnTo>
                    <a:pt x="33" y="30"/>
                  </a:lnTo>
                  <a:lnTo>
                    <a:pt x="55" y="13"/>
                  </a:lnTo>
                  <a:lnTo>
                    <a:pt x="81" y="3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1651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85" r:id="rId2"/>
    <p:sldLayoutId id="2147483686" r:id="rId3"/>
    <p:sldLayoutId id="2147483687" r:id="rId4"/>
    <p:sldLayoutId id="2147483688" r:id="rId5"/>
    <p:sldLayoutId id="2147483660" r:id="rId6"/>
    <p:sldLayoutId id="2147483689" r:id="rId7"/>
    <p:sldLayoutId id="2147483658" r:id="rId8"/>
    <p:sldLayoutId id="2147483690" r:id="rId9"/>
    <p:sldLayoutId id="2147483681" r:id="rId10"/>
    <p:sldLayoutId id="2147483661" r:id="rId11"/>
    <p:sldLayoutId id="2147483696" r:id="rId12"/>
    <p:sldLayoutId id="2147483680" r:id="rId13"/>
    <p:sldLayoutId id="2147483691" r:id="rId14"/>
    <p:sldLayoutId id="2147483663" r:id="rId15"/>
    <p:sldLayoutId id="2147483682" r:id="rId16"/>
    <p:sldLayoutId id="2147483683" r:id="rId17"/>
    <p:sldLayoutId id="2147483684" r:id="rId18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ts val="0"/>
        </a:spcBef>
        <a:spcAft>
          <a:spcPts val="0"/>
        </a:spcAft>
        <a:buNone/>
        <a:defRPr sz="2400" kern="1200" spc="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2880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tabLst>
          <a:tab pos="360000" algn="l"/>
          <a:tab pos="648000" algn="l"/>
          <a:tab pos="936000" algn="l"/>
        </a:tabLst>
        <a:defRPr sz="2000" kern="1200" spc="50">
          <a:solidFill>
            <a:schemeClr val="accent5"/>
          </a:solidFill>
          <a:latin typeface="+mn-lt"/>
          <a:ea typeface="+mn-ea"/>
          <a:cs typeface="+mn-cs"/>
        </a:defRPr>
      </a:lvl1pPr>
      <a:lvl2pPr marL="648000" indent="-288000" algn="l" defTabSz="288000" rtl="0" eaLnBrk="1" latinLnBrk="0" hangingPunct="1">
        <a:lnSpc>
          <a:spcPct val="100000"/>
        </a:lnSpc>
        <a:spcBef>
          <a:spcPts val="200"/>
        </a:spcBef>
        <a:spcAft>
          <a:spcPts val="600"/>
        </a:spcAft>
        <a:buClr>
          <a:schemeClr val="accent4"/>
        </a:buClr>
        <a:buFont typeface="Arial" panose="020B0604020202020204" pitchFamily="34" charset="0"/>
        <a:buChar char="•"/>
        <a:tabLst>
          <a:tab pos="360000" algn="l"/>
          <a:tab pos="648000" algn="l"/>
          <a:tab pos="936000" algn="l"/>
        </a:tabLst>
        <a:defRPr sz="1800" kern="1200" spc="50">
          <a:solidFill>
            <a:schemeClr val="accent5"/>
          </a:solidFill>
          <a:latin typeface="+mn-lt"/>
          <a:ea typeface="+mn-ea"/>
          <a:cs typeface="+mn-cs"/>
        </a:defRPr>
      </a:lvl2pPr>
      <a:lvl3pPr marL="936000" indent="-288000" algn="l" defTabSz="288000" rtl="0" eaLnBrk="1" latinLnBrk="0" hangingPunct="1">
        <a:lnSpc>
          <a:spcPct val="100000"/>
        </a:lnSpc>
        <a:spcBef>
          <a:spcPts val="200"/>
        </a:spcBef>
        <a:spcAft>
          <a:spcPts val="600"/>
        </a:spcAft>
        <a:buFont typeface="Arial" panose="020B0604020202020204" pitchFamily="34" charset="0"/>
        <a:buChar char="•"/>
        <a:tabLst>
          <a:tab pos="360000" algn="l"/>
          <a:tab pos="648000" algn="l"/>
          <a:tab pos="936000" algn="l"/>
        </a:tabLst>
        <a:defRPr sz="1600" kern="1200" spc="50">
          <a:solidFill>
            <a:schemeClr val="accent5"/>
          </a:solidFill>
          <a:latin typeface="+mn-lt"/>
          <a:ea typeface="+mn-ea"/>
          <a:cs typeface="+mn-cs"/>
        </a:defRPr>
      </a:lvl3pPr>
      <a:lvl4pPr marL="360000" indent="0" algn="l" defTabSz="2880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>
          <a:tab pos="360000" algn="l"/>
          <a:tab pos="648000" algn="l"/>
          <a:tab pos="936000" algn="l"/>
        </a:tabLst>
        <a:defRPr sz="2000" kern="1200" spc="50">
          <a:solidFill>
            <a:schemeClr val="accent5"/>
          </a:solidFill>
          <a:latin typeface="+mn-lt"/>
          <a:ea typeface="+mn-ea"/>
          <a:cs typeface="+mn-cs"/>
        </a:defRPr>
      </a:lvl4pPr>
      <a:lvl5pPr marL="360000" indent="0" algn="l" defTabSz="2880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>
          <a:tab pos="360000" algn="l"/>
          <a:tab pos="648000" algn="l"/>
          <a:tab pos="936000" algn="l"/>
        </a:tabLst>
        <a:defRPr sz="2400" kern="1200" spc="50">
          <a:solidFill>
            <a:schemeClr val="tx2"/>
          </a:solidFill>
          <a:latin typeface="+mj-lt"/>
          <a:ea typeface="+mn-ea"/>
          <a:cs typeface="+mn-cs"/>
        </a:defRPr>
      </a:lvl5pPr>
      <a:lvl6pPr marL="360000" indent="0" algn="l" defTabSz="2880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>
          <a:tab pos="360000" algn="l"/>
          <a:tab pos="648000" algn="l"/>
          <a:tab pos="936000" algn="l"/>
        </a:tabLst>
        <a:defRPr sz="2000" b="0" i="0" kern="1200" spc="50" baseline="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6pPr>
      <a:lvl7pPr marL="360000" indent="-360000" algn="l" defTabSz="2880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>
          <a:tab pos="360000" algn="l"/>
          <a:tab pos="648000" algn="l"/>
          <a:tab pos="936000" algn="l"/>
        </a:tabLst>
        <a:defRPr sz="2000" i="0" kern="1200" spc="50">
          <a:solidFill>
            <a:schemeClr val="accent5"/>
          </a:solidFill>
          <a:latin typeface="+mn-lt"/>
          <a:ea typeface="+mn-ea"/>
          <a:cs typeface="+mn-cs"/>
        </a:defRPr>
      </a:lvl7pPr>
      <a:lvl8pPr marL="360000" indent="0" algn="l" defTabSz="2880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>
          <a:tab pos="360000" algn="l"/>
          <a:tab pos="648000" algn="l"/>
          <a:tab pos="936000" algn="l"/>
        </a:tabLst>
        <a:defRPr sz="2800" kern="1200" spc="50" baseline="0">
          <a:solidFill>
            <a:schemeClr val="accent5"/>
          </a:solidFill>
          <a:latin typeface="AvantGardeGothicExLtITC" panose="020B0302020202020204" pitchFamily="34" charset="0"/>
          <a:ea typeface="+mn-ea"/>
          <a:cs typeface="+mn-cs"/>
        </a:defRPr>
      </a:lvl8pPr>
      <a:lvl9pPr marL="360000" indent="0" algn="l" defTabSz="2880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>
          <a:tab pos="360000" algn="l"/>
          <a:tab pos="648000" algn="l"/>
          <a:tab pos="936000" algn="l"/>
        </a:tabLst>
        <a:defRPr sz="3600" i="0" kern="1200" spc="50">
          <a:solidFill>
            <a:schemeClr val="bg2"/>
          </a:solidFill>
          <a:effectLst>
            <a:outerShdw blurRad="101600" algn="ctr" rotWithShape="0">
              <a:prstClr val="black">
                <a:alpha val="50000"/>
              </a:prstClr>
            </a:outerShdw>
          </a:effectLst>
          <a:latin typeface="AvantGardeGothicBkITC" panose="020B0402020202020204" pitchFamily="34" charset="0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hoek 4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777250" y="669261"/>
            <a:ext cx="8748000" cy="362098"/>
          </a:xfrm>
          <a:prstGeom prst="rect">
            <a:avLst/>
          </a:prstGeom>
        </p:spPr>
        <p:txBody>
          <a:bodyPr vert="horz" lIns="0" tIns="144000" rIns="0" bIns="0" rtlCol="0" anchor="b" anchorCtr="0">
            <a:noAutofit/>
          </a:bodyPr>
          <a:lstStyle/>
          <a:p>
            <a:r>
              <a:rPr lang="en-US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66750" y="1529508"/>
            <a:ext cx="10858500" cy="46474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66750" y="6435860"/>
            <a:ext cx="2743200" cy="2061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4"/>
                </a:solidFill>
              </a:defRPr>
            </a:lvl1pPr>
          </a:lstStyle>
          <a:p>
            <a:fld id="{C333E0EE-F167-4B0F-806C-9578D6FDAD77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047614" y="6435860"/>
            <a:ext cx="4114800" cy="2061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239943" y="6435860"/>
            <a:ext cx="285307" cy="2061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4"/>
                </a:solidFill>
              </a:defRPr>
            </a:lvl1pPr>
          </a:lstStyle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grpSp>
        <p:nvGrpSpPr>
          <p:cNvPr id="37" name="Logo" hidden="1"/>
          <p:cNvGrpSpPr/>
          <p:nvPr userDrawn="1"/>
        </p:nvGrpSpPr>
        <p:grpSpPr>
          <a:xfrm>
            <a:off x="656892" y="666751"/>
            <a:ext cx="1140158" cy="400158"/>
            <a:chOff x="3919538" y="2668588"/>
            <a:chExt cx="4351338" cy="1527175"/>
          </a:xfrm>
        </p:grpSpPr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4600576" y="2757488"/>
              <a:ext cx="161925" cy="163513"/>
            </a:xfrm>
            <a:custGeom>
              <a:avLst/>
              <a:gdLst>
                <a:gd name="T0" fmla="*/ 104 w 205"/>
                <a:gd name="T1" fmla="*/ 0 h 205"/>
                <a:gd name="T2" fmla="*/ 130 w 205"/>
                <a:gd name="T3" fmla="*/ 3 h 205"/>
                <a:gd name="T4" fmla="*/ 155 w 205"/>
                <a:gd name="T5" fmla="*/ 13 h 205"/>
                <a:gd name="T6" fmla="*/ 175 w 205"/>
                <a:gd name="T7" fmla="*/ 29 h 205"/>
                <a:gd name="T8" fmla="*/ 192 w 205"/>
                <a:gd name="T9" fmla="*/ 51 h 205"/>
                <a:gd name="T10" fmla="*/ 202 w 205"/>
                <a:gd name="T11" fmla="*/ 74 h 205"/>
                <a:gd name="T12" fmla="*/ 205 w 205"/>
                <a:gd name="T13" fmla="*/ 102 h 205"/>
                <a:gd name="T14" fmla="*/ 202 w 205"/>
                <a:gd name="T15" fmla="*/ 129 h 205"/>
                <a:gd name="T16" fmla="*/ 192 w 205"/>
                <a:gd name="T17" fmla="*/ 154 h 205"/>
                <a:gd name="T18" fmla="*/ 175 w 205"/>
                <a:gd name="T19" fmla="*/ 174 h 205"/>
                <a:gd name="T20" fmla="*/ 155 w 205"/>
                <a:gd name="T21" fmla="*/ 190 h 205"/>
                <a:gd name="T22" fmla="*/ 130 w 205"/>
                <a:gd name="T23" fmla="*/ 200 h 205"/>
                <a:gd name="T24" fmla="*/ 104 w 205"/>
                <a:gd name="T25" fmla="*/ 205 h 205"/>
                <a:gd name="T26" fmla="*/ 75 w 205"/>
                <a:gd name="T27" fmla="*/ 200 h 205"/>
                <a:gd name="T28" fmla="*/ 50 w 205"/>
                <a:gd name="T29" fmla="*/ 190 h 205"/>
                <a:gd name="T30" fmla="*/ 30 w 205"/>
                <a:gd name="T31" fmla="*/ 174 h 205"/>
                <a:gd name="T32" fmla="*/ 14 w 205"/>
                <a:gd name="T33" fmla="*/ 154 h 205"/>
                <a:gd name="T34" fmla="*/ 4 w 205"/>
                <a:gd name="T35" fmla="*/ 129 h 205"/>
                <a:gd name="T36" fmla="*/ 0 w 205"/>
                <a:gd name="T37" fmla="*/ 102 h 205"/>
                <a:gd name="T38" fmla="*/ 4 w 205"/>
                <a:gd name="T39" fmla="*/ 74 h 205"/>
                <a:gd name="T40" fmla="*/ 14 w 205"/>
                <a:gd name="T41" fmla="*/ 51 h 205"/>
                <a:gd name="T42" fmla="*/ 30 w 205"/>
                <a:gd name="T43" fmla="*/ 29 h 205"/>
                <a:gd name="T44" fmla="*/ 50 w 205"/>
                <a:gd name="T45" fmla="*/ 13 h 205"/>
                <a:gd name="T46" fmla="*/ 75 w 205"/>
                <a:gd name="T47" fmla="*/ 3 h 205"/>
                <a:gd name="T48" fmla="*/ 104 w 205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5" h="205">
                  <a:moveTo>
                    <a:pt x="104" y="0"/>
                  </a:moveTo>
                  <a:lnTo>
                    <a:pt x="130" y="3"/>
                  </a:lnTo>
                  <a:lnTo>
                    <a:pt x="155" y="13"/>
                  </a:lnTo>
                  <a:lnTo>
                    <a:pt x="175" y="29"/>
                  </a:lnTo>
                  <a:lnTo>
                    <a:pt x="192" y="51"/>
                  </a:lnTo>
                  <a:lnTo>
                    <a:pt x="202" y="74"/>
                  </a:lnTo>
                  <a:lnTo>
                    <a:pt x="205" y="102"/>
                  </a:lnTo>
                  <a:lnTo>
                    <a:pt x="202" y="129"/>
                  </a:lnTo>
                  <a:lnTo>
                    <a:pt x="192" y="154"/>
                  </a:lnTo>
                  <a:lnTo>
                    <a:pt x="175" y="174"/>
                  </a:lnTo>
                  <a:lnTo>
                    <a:pt x="155" y="190"/>
                  </a:lnTo>
                  <a:lnTo>
                    <a:pt x="130" y="200"/>
                  </a:lnTo>
                  <a:lnTo>
                    <a:pt x="104" y="205"/>
                  </a:lnTo>
                  <a:lnTo>
                    <a:pt x="75" y="200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4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4"/>
                  </a:lnTo>
                  <a:lnTo>
                    <a:pt x="14" y="51"/>
                  </a:lnTo>
                  <a:lnTo>
                    <a:pt x="30" y="29"/>
                  </a:lnTo>
                  <a:lnTo>
                    <a:pt x="50" y="13"/>
                  </a:lnTo>
                  <a:lnTo>
                    <a:pt x="75" y="3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4275138" y="4033838"/>
              <a:ext cx="163513" cy="161925"/>
            </a:xfrm>
            <a:custGeom>
              <a:avLst/>
              <a:gdLst>
                <a:gd name="T0" fmla="*/ 103 w 204"/>
                <a:gd name="T1" fmla="*/ 0 h 204"/>
                <a:gd name="T2" fmla="*/ 129 w 204"/>
                <a:gd name="T3" fmla="*/ 3 h 204"/>
                <a:gd name="T4" fmla="*/ 154 w 204"/>
                <a:gd name="T5" fmla="*/ 13 h 204"/>
                <a:gd name="T6" fmla="*/ 174 w 204"/>
                <a:gd name="T7" fmla="*/ 30 h 204"/>
                <a:gd name="T8" fmla="*/ 191 w 204"/>
                <a:gd name="T9" fmla="*/ 50 h 204"/>
                <a:gd name="T10" fmla="*/ 201 w 204"/>
                <a:gd name="T11" fmla="*/ 75 h 204"/>
                <a:gd name="T12" fmla="*/ 204 w 204"/>
                <a:gd name="T13" fmla="*/ 101 h 204"/>
                <a:gd name="T14" fmla="*/ 201 w 204"/>
                <a:gd name="T15" fmla="*/ 129 h 204"/>
                <a:gd name="T16" fmla="*/ 191 w 204"/>
                <a:gd name="T17" fmla="*/ 153 h 204"/>
                <a:gd name="T18" fmla="*/ 174 w 204"/>
                <a:gd name="T19" fmla="*/ 174 h 204"/>
                <a:gd name="T20" fmla="*/ 154 w 204"/>
                <a:gd name="T21" fmla="*/ 191 h 204"/>
                <a:gd name="T22" fmla="*/ 129 w 204"/>
                <a:gd name="T23" fmla="*/ 201 h 204"/>
                <a:gd name="T24" fmla="*/ 103 w 204"/>
                <a:gd name="T25" fmla="*/ 204 h 204"/>
                <a:gd name="T26" fmla="*/ 74 w 204"/>
                <a:gd name="T27" fmla="*/ 201 h 204"/>
                <a:gd name="T28" fmla="*/ 51 w 204"/>
                <a:gd name="T29" fmla="*/ 191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9 h 204"/>
                <a:gd name="T36" fmla="*/ 0 w 204"/>
                <a:gd name="T37" fmla="*/ 101 h 204"/>
                <a:gd name="T38" fmla="*/ 3 w 204"/>
                <a:gd name="T39" fmla="*/ 75 h 204"/>
                <a:gd name="T40" fmla="*/ 13 w 204"/>
                <a:gd name="T41" fmla="*/ 50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29" y="3"/>
                  </a:lnTo>
                  <a:lnTo>
                    <a:pt x="154" y="13"/>
                  </a:lnTo>
                  <a:lnTo>
                    <a:pt x="174" y="30"/>
                  </a:lnTo>
                  <a:lnTo>
                    <a:pt x="191" y="50"/>
                  </a:lnTo>
                  <a:lnTo>
                    <a:pt x="201" y="75"/>
                  </a:lnTo>
                  <a:lnTo>
                    <a:pt x="204" y="101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4" y="191"/>
                  </a:lnTo>
                  <a:lnTo>
                    <a:pt x="129" y="201"/>
                  </a:lnTo>
                  <a:lnTo>
                    <a:pt x="103" y="204"/>
                  </a:lnTo>
                  <a:lnTo>
                    <a:pt x="74" y="201"/>
                  </a:lnTo>
                  <a:lnTo>
                    <a:pt x="51" y="191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5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4457701" y="3921126"/>
              <a:ext cx="417513" cy="190500"/>
            </a:xfrm>
            <a:custGeom>
              <a:avLst/>
              <a:gdLst>
                <a:gd name="T0" fmla="*/ 479 w 527"/>
                <a:gd name="T1" fmla="*/ 0 h 241"/>
                <a:gd name="T2" fmla="*/ 527 w 527"/>
                <a:gd name="T3" fmla="*/ 28 h 241"/>
                <a:gd name="T4" fmla="*/ 417 w 527"/>
                <a:gd name="T5" fmla="*/ 83 h 241"/>
                <a:gd name="T6" fmla="*/ 311 w 527"/>
                <a:gd name="T7" fmla="*/ 131 h 241"/>
                <a:gd name="T8" fmla="*/ 208 w 527"/>
                <a:gd name="T9" fmla="*/ 174 h 241"/>
                <a:gd name="T10" fmla="*/ 106 w 527"/>
                <a:gd name="T11" fmla="*/ 211 h 241"/>
                <a:gd name="T12" fmla="*/ 8 w 527"/>
                <a:gd name="T13" fmla="*/ 241 h 241"/>
                <a:gd name="T14" fmla="*/ 7 w 527"/>
                <a:gd name="T15" fmla="*/ 219 h 241"/>
                <a:gd name="T16" fmla="*/ 0 w 527"/>
                <a:gd name="T17" fmla="*/ 198 h 241"/>
                <a:gd name="T18" fmla="*/ 90 w 527"/>
                <a:gd name="T19" fmla="*/ 169 h 241"/>
                <a:gd name="T20" fmla="*/ 183 w 527"/>
                <a:gd name="T21" fmla="*/ 135 h 241"/>
                <a:gd name="T22" fmla="*/ 279 w 527"/>
                <a:gd name="T23" fmla="*/ 95 h 241"/>
                <a:gd name="T24" fmla="*/ 377 w 527"/>
                <a:gd name="T25" fmla="*/ 50 h 241"/>
                <a:gd name="T26" fmla="*/ 479 w 527"/>
                <a:gd name="T2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7" h="241">
                  <a:moveTo>
                    <a:pt x="479" y="0"/>
                  </a:moveTo>
                  <a:lnTo>
                    <a:pt x="527" y="28"/>
                  </a:lnTo>
                  <a:lnTo>
                    <a:pt x="417" y="83"/>
                  </a:lnTo>
                  <a:lnTo>
                    <a:pt x="311" y="131"/>
                  </a:lnTo>
                  <a:lnTo>
                    <a:pt x="208" y="174"/>
                  </a:lnTo>
                  <a:lnTo>
                    <a:pt x="106" y="211"/>
                  </a:lnTo>
                  <a:lnTo>
                    <a:pt x="8" y="241"/>
                  </a:lnTo>
                  <a:lnTo>
                    <a:pt x="7" y="219"/>
                  </a:lnTo>
                  <a:lnTo>
                    <a:pt x="0" y="198"/>
                  </a:lnTo>
                  <a:lnTo>
                    <a:pt x="90" y="169"/>
                  </a:lnTo>
                  <a:lnTo>
                    <a:pt x="183" y="135"/>
                  </a:lnTo>
                  <a:lnTo>
                    <a:pt x="279" y="95"/>
                  </a:lnTo>
                  <a:lnTo>
                    <a:pt x="377" y="50"/>
                  </a:lnTo>
                  <a:lnTo>
                    <a:pt x="47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3919538" y="3425826"/>
              <a:ext cx="368300" cy="730250"/>
            </a:xfrm>
            <a:custGeom>
              <a:avLst/>
              <a:gdLst>
                <a:gd name="T0" fmla="*/ 371 w 464"/>
                <a:gd name="T1" fmla="*/ 0 h 919"/>
                <a:gd name="T2" fmla="*/ 464 w 464"/>
                <a:gd name="T3" fmla="*/ 94 h 919"/>
                <a:gd name="T4" fmla="*/ 402 w 464"/>
                <a:gd name="T5" fmla="*/ 157 h 919"/>
                <a:gd name="T6" fmla="*/ 346 w 464"/>
                <a:gd name="T7" fmla="*/ 220 h 919"/>
                <a:gd name="T8" fmla="*/ 296 w 464"/>
                <a:gd name="T9" fmla="*/ 284 h 919"/>
                <a:gd name="T10" fmla="*/ 249 w 464"/>
                <a:gd name="T11" fmla="*/ 343 h 919"/>
                <a:gd name="T12" fmla="*/ 209 w 464"/>
                <a:gd name="T13" fmla="*/ 401 h 919"/>
                <a:gd name="T14" fmla="*/ 176 w 464"/>
                <a:gd name="T15" fmla="*/ 458 h 919"/>
                <a:gd name="T16" fmla="*/ 148 w 464"/>
                <a:gd name="T17" fmla="*/ 511 h 919"/>
                <a:gd name="T18" fmla="*/ 125 w 464"/>
                <a:gd name="T19" fmla="*/ 562 h 919"/>
                <a:gd name="T20" fmla="*/ 108 w 464"/>
                <a:gd name="T21" fmla="*/ 610 h 919"/>
                <a:gd name="T22" fmla="*/ 98 w 464"/>
                <a:gd name="T23" fmla="*/ 655 h 919"/>
                <a:gd name="T24" fmla="*/ 95 w 464"/>
                <a:gd name="T25" fmla="*/ 697 h 919"/>
                <a:gd name="T26" fmla="*/ 98 w 464"/>
                <a:gd name="T27" fmla="*/ 733 h 919"/>
                <a:gd name="T28" fmla="*/ 108 w 464"/>
                <a:gd name="T29" fmla="*/ 768 h 919"/>
                <a:gd name="T30" fmla="*/ 125 w 464"/>
                <a:gd name="T31" fmla="*/ 798 h 919"/>
                <a:gd name="T32" fmla="*/ 150 w 464"/>
                <a:gd name="T33" fmla="*/ 823 h 919"/>
                <a:gd name="T34" fmla="*/ 179 w 464"/>
                <a:gd name="T35" fmla="*/ 845 h 919"/>
                <a:gd name="T36" fmla="*/ 216 w 464"/>
                <a:gd name="T37" fmla="*/ 859 h 919"/>
                <a:gd name="T38" fmla="*/ 259 w 464"/>
                <a:gd name="T39" fmla="*/ 869 h 919"/>
                <a:gd name="T40" fmla="*/ 306 w 464"/>
                <a:gd name="T41" fmla="*/ 876 h 919"/>
                <a:gd name="T42" fmla="*/ 359 w 464"/>
                <a:gd name="T43" fmla="*/ 876 h 919"/>
                <a:gd name="T44" fmla="*/ 415 w 464"/>
                <a:gd name="T45" fmla="*/ 873 h 919"/>
                <a:gd name="T46" fmla="*/ 419 w 464"/>
                <a:gd name="T47" fmla="*/ 894 h 919"/>
                <a:gd name="T48" fmla="*/ 424 w 464"/>
                <a:gd name="T49" fmla="*/ 914 h 919"/>
                <a:gd name="T50" fmla="*/ 362 w 464"/>
                <a:gd name="T51" fmla="*/ 919 h 919"/>
                <a:gd name="T52" fmla="*/ 304 w 464"/>
                <a:gd name="T53" fmla="*/ 918 h 919"/>
                <a:gd name="T54" fmla="*/ 251 w 464"/>
                <a:gd name="T55" fmla="*/ 913 h 919"/>
                <a:gd name="T56" fmla="*/ 201 w 464"/>
                <a:gd name="T57" fmla="*/ 903 h 919"/>
                <a:gd name="T58" fmla="*/ 156 w 464"/>
                <a:gd name="T59" fmla="*/ 889 h 919"/>
                <a:gd name="T60" fmla="*/ 116 w 464"/>
                <a:gd name="T61" fmla="*/ 871 h 919"/>
                <a:gd name="T62" fmla="*/ 81 w 464"/>
                <a:gd name="T63" fmla="*/ 846 h 919"/>
                <a:gd name="T64" fmla="*/ 53 w 464"/>
                <a:gd name="T65" fmla="*/ 818 h 919"/>
                <a:gd name="T66" fmla="*/ 30 w 464"/>
                <a:gd name="T67" fmla="*/ 785 h 919"/>
                <a:gd name="T68" fmla="*/ 12 w 464"/>
                <a:gd name="T69" fmla="*/ 747 h 919"/>
                <a:gd name="T70" fmla="*/ 3 w 464"/>
                <a:gd name="T71" fmla="*/ 703 h 919"/>
                <a:gd name="T72" fmla="*/ 0 w 464"/>
                <a:gd name="T73" fmla="*/ 659 h 919"/>
                <a:gd name="T74" fmla="*/ 3 w 464"/>
                <a:gd name="T75" fmla="*/ 609 h 919"/>
                <a:gd name="T76" fmla="*/ 15 w 464"/>
                <a:gd name="T77" fmla="*/ 557 h 919"/>
                <a:gd name="T78" fmla="*/ 32 w 464"/>
                <a:gd name="T79" fmla="*/ 503 h 919"/>
                <a:gd name="T80" fmla="*/ 53 w 464"/>
                <a:gd name="T81" fmla="*/ 446 h 919"/>
                <a:gd name="T82" fmla="*/ 83 w 464"/>
                <a:gd name="T83" fmla="*/ 386 h 919"/>
                <a:gd name="T84" fmla="*/ 118 w 464"/>
                <a:gd name="T85" fmla="*/ 325 h 919"/>
                <a:gd name="T86" fmla="*/ 158 w 464"/>
                <a:gd name="T87" fmla="*/ 262 h 919"/>
                <a:gd name="T88" fmla="*/ 203 w 464"/>
                <a:gd name="T89" fmla="*/ 197 h 919"/>
                <a:gd name="T90" fmla="*/ 254 w 464"/>
                <a:gd name="T91" fmla="*/ 132 h 919"/>
                <a:gd name="T92" fmla="*/ 311 w 464"/>
                <a:gd name="T93" fmla="*/ 66 h 919"/>
                <a:gd name="T94" fmla="*/ 371 w 464"/>
                <a:gd name="T95" fmla="*/ 0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64" h="919">
                  <a:moveTo>
                    <a:pt x="371" y="0"/>
                  </a:moveTo>
                  <a:lnTo>
                    <a:pt x="464" y="94"/>
                  </a:lnTo>
                  <a:lnTo>
                    <a:pt x="402" y="157"/>
                  </a:lnTo>
                  <a:lnTo>
                    <a:pt x="346" y="220"/>
                  </a:lnTo>
                  <a:lnTo>
                    <a:pt x="296" y="284"/>
                  </a:lnTo>
                  <a:lnTo>
                    <a:pt x="249" y="343"/>
                  </a:lnTo>
                  <a:lnTo>
                    <a:pt x="209" y="401"/>
                  </a:lnTo>
                  <a:lnTo>
                    <a:pt x="176" y="458"/>
                  </a:lnTo>
                  <a:lnTo>
                    <a:pt x="148" y="511"/>
                  </a:lnTo>
                  <a:lnTo>
                    <a:pt x="125" y="562"/>
                  </a:lnTo>
                  <a:lnTo>
                    <a:pt x="108" y="610"/>
                  </a:lnTo>
                  <a:lnTo>
                    <a:pt x="98" y="655"/>
                  </a:lnTo>
                  <a:lnTo>
                    <a:pt x="95" y="697"/>
                  </a:lnTo>
                  <a:lnTo>
                    <a:pt x="98" y="733"/>
                  </a:lnTo>
                  <a:lnTo>
                    <a:pt x="108" y="768"/>
                  </a:lnTo>
                  <a:lnTo>
                    <a:pt x="125" y="798"/>
                  </a:lnTo>
                  <a:lnTo>
                    <a:pt x="150" y="823"/>
                  </a:lnTo>
                  <a:lnTo>
                    <a:pt x="179" y="845"/>
                  </a:lnTo>
                  <a:lnTo>
                    <a:pt x="216" y="859"/>
                  </a:lnTo>
                  <a:lnTo>
                    <a:pt x="259" y="869"/>
                  </a:lnTo>
                  <a:lnTo>
                    <a:pt x="306" y="876"/>
                  </a:lnTo>
                  <a:lnTo>
                    <a:pt x="359" y="876"/>
                  </a:lnTo>
                  <a:lnTo>
                    <a:pt x="415" y="873"/>
                  </a:lnTo>
                  <a:lnTo>
                    <a:pt x="419" y="894"/>
                  </a:lnTo>
                  <a:lnTo>
                    <a:pt x="424" y="914"/>
                  </a:lnTo>
                  <a:lnTo>
                    <a:pt x="362" y="919"/>
                  </a:lnTo>
                  <a:lnTo>
                    <a:pt x="304" y="918"/>
                  </a:lnTo>
                  <a:lnTo>
                    <a:pt x="251" y="913"/>
                  </a:lnTo>
                  <a:lnTo>
                    <a:pt x="201" y="903"/>
                  </a:lnTo>
                  <a:lnTo>
                    <a:pt x="156" y="889"/>
                  </a:lnTo>
                  <a:lnTo>
                    <a:pt x="116" y="871"/>
                  </a:lnTo>
                  <a:lnTo>
                    <a:pt x="81" y="846"/>
                  </a:lnTo>
                  <a:lnTo>
                    <a:pt x="53" y="818"/>
                  </a:lnTo>
                  <a:lnTo>
                    <a:pt x="30" y="785"/>
                  </a:lnTo>
                  <a:lnTo>
                    <a:pt x="12" y="747"/>
                  </a:lnTo>
                  <a:lnTo>
                    <a:pt x="3" y="703"/>
                  </a:lnTo>
                  <a:lnTo>
                    <a:pt x="0" y="659"/>
                  </a:lnTo>
                  <a:lnTo>
                    <a:pt x="3" y="609"/>
                  </a:lnTo>
                  <a:lnTo>
                    <a:pt x="15" y="557"/>
                  </a:lnTo>
                  <a:lnTo>
                    <a:pt x="32" y="503"/>
                  </a:lnTo>
                  <a:lnTo>
                    <a:pt x="53" y="446"/>
                  </a:lnTo>
                  <a:lnTo>
                    <a:pt x="83" y="386"/>
                  </a:lnTo>
                  <a:lnTo>
                    <a:pt x="118" y="325"/>
                  </a:lnTo>
                  <a:lnTo>
                    <a:pt x="158" y="262"/>
                  </a:lnTo>
                  <a:lnTo>
                    <a:pt x="203" y="197"/>
                  </a:lnTo>
                  <a:lnTo>
                    <a:pt x="254" y="132"/>
                  </a:lnTo>
                  <a:lnTo>
                    <a:pt x="311" y="66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4960938" y="3614738"/>
              <a:ext cx="374650" cy="260350"/>
            </a:xfrm>
            <a:custGeom>
              <a:avLst/>
              <a:gdLst>
                <a:gd name="T0" fmla="*/ 446 w 474"/>
                <a:gd name="T1" fmla="*/ 0 h 327"/>
                <a:gd name="T2" fmla="*/ 459 w 474"/>
                <a:gd name="T3" fmla="*/ 18 h 327"/>
                <a:gd name="T4" fmla="*/ 474 w 474"/>
                <a:gd name="T5" fmla="*/ 33 h 327"/>
                <a:gd name="T6" fmla="*/ 387 w 474"/>
                <a:gd name="T7" fmla="*/ 100 h 327"/>
                <a:gd name="T8" fmla="*/ 296 w 474"/>
                <a:gd name="T9" fmla="*/ 166 h 327"/>
                <a:gd name="T10" fmla="*/ 171 w 474"/>
                <a:gd name="T11" fmla="*/ 251 h 327"/>
                <a:gd name="T12" fmla="*/ 47 w 474"/>
                <a:gd name="T13" fmla="*/ 327 h 327"/>
                <a:gd name="T14" fmla="*/ 0 w 474"/>
                <a:gd name="T15" fmla="*/ 300 h 327"/>
                <a:gd name="T16" fmla="*/ 141 w 474"/>
                <a:gd name="T17" fmla="*/ 214 h 327"/>
                <a:gd name="T18" fmla="*/ 281 w 474"/>
                <a:gd name="T19" fmla="*/ 121 h 327"/>
                <a:gd name="T20" fmla="*/ 419 w 474"/>
                <a:gd name="T21" fmla="*/ 20 h 327"/>
                <a:gd name="T22" fmla="*/ 446 w 474"/>
                <a:gd name="T23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4" h="327">
                  <a:moveTo>
                    <a:pt x="446" y="0"/>
                  </a:moveTo>
                  <a:lnTo>
                    <a:pt x="459" y="18"/>
                  </a:lnTo>
                  <a:lnTo>
                    <a:pt x="474" y="33"/>
                  </a:lnTo>
                  <a:lnTo>
                    <a:pt x="387" y="100"/>
                  </a:lnTo>
                  <a:lnTo>
                    <a:pt x="296" y="166"/>
                  </a:lnTo>
                  <a:lnTo>
                    <a:pt x="171" y="251"/>
                  </a:lnTo>
                  <a:lnTo>
                    <a:pt x="47" y="327"/>
                  </a:lnTo>
                  <a:lnTo>
                    <a:pt x="0" y="300"/>
                  </a:lnTo>
                  <a:lnTo>
                    <a:pt x="141" y="214"/>
                  </a:lnTo>
                  <a:lnTo>
                    <a:pt x="281" y="121"/>
                  </a:lnTo>
                  <a:lnTo>
                    <a:pt x="419" y="20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4298951" y="2668588"/>
              <a:ext cx="1598613" cy="747713"/>
            </a:xfrm>
            <a:custGeom>
              <a:avLst/>
              <a:gdLst>
                <a:gd name="T0" fmla="*/ 1731 w 2014"/>
                <a:gd name="T1" fmla="*/ 2 h 941"/>
                <a:gd name="T2" fmla="*/ 1841 w 2014"/>
                <a:gd name="T3" fmla="*/ 24 h 941"/>
                <a:gd name="T4" fmla="*/ 1927 w 2014"/>
                <a:gd name="T5" fmla="*/ 68 h 941"/>
                <a:gd name="T6" fmla="*/ 1985 w 2014"/>
                <a:gd name="T7" fmla="*/ 136 h 941"/>
                <a:gd name="T8" fmla="*/ 2012 w 2014"/>
                <a:gd name="T9" fmla="*/ 219 h 941"/>
                <a:gd name="T10" fmla="*/ 2009 w 2014"/>
                <a:gd name="T11" fmla="*/ 317 h 941"/>
                <a:gd name="T12" fmla="*/ 1979 w 2014"/>
                <a:gd name="T13" fmla="*/ 429 h 941"/>
                <a:gd name="T14" fmla="*/ 1922 w 2014"/>
                <a:gd name="T15" fmla="*/ 550 h 941"/>
                <a:gd name="T16" fmla="*/ 1841 w 2014"/>
                <a:gd name="T17" fmla="*/ 679 h 941"/>
                <a:gd name="T18" fmla="*/ 1814 w 2014"/>
                <a:gd name="T19" fmla="*/ 677 h 941"/>
                <a:gd name="T20" fmla="*/ 1833 w 2014"/>
                <a:gd name="T21" fmla="*/ 616 h 941"/>
                <a:gd name="T22" fmla="*/ 1897 w 2014"/>
                <a:gd name="T23" fmla="*/ 503 h 941"/>
                <a:gd name="T24" fmla="*/ 1942 w 2014"/>
                <a:gd name="T25" fmla="*/ 400 h 941"/>
                <a:gd name="T26" fmla="*/ 1962 w 2014"/>
                <a:gd name="T27" fmla="*/ 307 h 941"/>
                <a:gd name="T28" fmla="*/ 1957 w 2014"/>
                <a:gd name="T29" fmla="*/ 229 h 941"/>
                <a:gd name="T30" fmla="*/ 1929 w 2014"/>
                <a:gd name="T31" fmla="*/ 166 h 941"/>
                <a:gd name="T32" fmla="*/ 1874 w 2014"/>
                <a:gd name="T33" fmla="*/ 121 h 941"/>
                <a:gd name="T34" fmla="*/ 1786 w 2014"/>
                <a:gd name="T35" fmla="*/ 95 h 941"/>
                <a:gd name="T36" fmla="*/ 1673 w 2014"/>
                <a:gd name="T37" fmla="*/ 92 h 941"/>
                <a:gd name="T38" fmla="*/ 1540 w 2014"/>
                <a:gd name="T39" fmla="*/ 112 h 941"/>
                <a:gd name="T40" fmla="*/ 1389 w 2014"/>
                <a:gd name="T41" fmla="*/ 151 h 941"/>
                <a:gd name="T42" fmla="*/ 1224 w 2014"/>
                <a:gd name="T43" fmla="*/ 213 h 941"/>
                <a:gd name="T44" fmla="*/ 1048 w 2014"/>
                <a:gd name="T45" fmla="*/ 291 h 941"/>
                <a:gd name="T46" fmla="*/ 865 w 2014"/>
                <a:gd name="T47" fmla="*/ 387 h 941"/>
                <a:gd name="T48" fmla="*/ 716 w 2014"/>
                <a:gd name="T49" fmla="*/ 475 h 941"/>
                <a:gd name="T50" fmla="*/ 470 w 2014"/>
                <a:gd name="T51" fmla="*/ 639 h 941"/>
                <a:gd name="T52" fmla="*/ 297 w 2014"/>
                <a:gd name="T53" fmla="*/ 769 h 941"/>
                <a:gd name="T54" fmla="*/ 196 w 2014"/>
                <a:gd name="T55" fmla="*/ 852 h 941"/>
                <a:gd name="T56" fmla="*/ 182 w 2014"/>
                <a:gd name="T57" fmla="*/ 863 h 941"/>
                <a:gd name="T58" fmla="*/ 0 w 2014"/>
                <a:gd name="T59" fmla="*/ 845 h 941"/>
                <a:gd name="T60" fmla="*/ 128 w 2014"/>
                <a:gd name="T61" fmla="*/ 731 h 941"/>
                <a:gd name="T62" fmla="*/ 216 w 2014"/>
                <a:gd name="T63" fmla="*/ 658 h 941"/>
                <a:gd name="T64" fmla="*/ 407 w 2014"/>
                <a:gd name="T65" fmla="*/ 515 h 941"/>
                <a:gd name="T66" fmla="*/ 703 w 2014"/>
                <a:gd name="T67" fmla="*/ 327 h 941"/>
                <a:gd name="T68" fmla="*/ 827 w 2014"/>
                <a:gd name="T69" fmla="*/ 259 h 941"/>
                <a:gd name="T70" fmla="*/ 1017 w 2014"/>
                <a:gd name="T71" fmla="*/ 168 h 941"/>
                <a:gd name="T72" fmla="*/ 1198 w 2014"/>
                <a:gd name="T73" fmla="*/ 97 h 941"/>
                <a:gd name="T74" fmla="*/ 1369 w 2014"/>
                <a:gd name="T75" fmla="*/ 43 h 941"/>
                <a:gd name="T76" fmla="*/ 1527 w 2014"/>
                <a:gd name="T77" fmla="*/ 12 h 941"/>
                <a:gd name="T78" fmla="*/ 1668 w 2014"/>
                <a:gd name="T79" fmla="*/ 0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14" h="941">
                  <a:moveTo>
                    <a:pt x="1668" y="0"/>
                  </a:moveTo>
                  <a:lnTo>
                    <a:pt x="1731" y="2"/>
                  </a:lnTo>
                  <a:lnTo>
                    <a:pt x="1789" y="10"/>
                  </a:lnTo>
                  <a:lnTo>
                    <a:pt x="1841" y="24"/>
                  </a:lnTo>
                  <a:lnTo>
                    <a:pt x="1887" y="43"/>
                  </a:lnTo>
                  <a:lnTo>
                    <a:pt x="1927" y="68"/>
                  </a:lnTo>
                  <a:lnTo>
                    <a:pt x="1961" y="100"/>
                  </a:lnTo>
                  <a:lnTo>
                    <a:pt x="1985" y="136"/>
                  </a:lnTo>
                  <a:lnTo>
                    <a:pt x="2002" y="176"/>
                  </a:lnTo>
                  <a:lnTo>
                    <a:pt x="2012" y="219"/>
                  </a:lnTo>
                  <a:lnTo>
                    <a:pt x="2014" y="268"/>
                  </a:lnTo>
                  <a:lnTo>
                    <a:pt x="2009" y="317"/>
                  </a:lnTo>
                  <a:lnTo>
                    <a:pt x="1997" y="372"/>
                  </a:lnTo>
                  <a:lnTo>
                    <a:pt x="1979" y="429"/>
                  </a:lnTo>
                  <a:lnTo>
                    <a:pt x="1954" y="488"/>
                  </a:lnTo>
                  <a:lnTo>
                    <a:pt x="1922" y="550"/>
                  </a:lnTo>
                  <a:lnTo>
                    <a:pt x="1884" y="614"/>
                  </a:lnTo>
                  <a:lnTo>
                    <a:pt x="1841" y="679"/>
                  </a:lnTo>
                  <a:lnTo>
                    <a:pt x="1819" y="677"/>
                  </a:lnTo>
                  <a:lnTo>
                    <a:pt x="1814" y="677"/>
                  </a:lnTo>
                  <a:lnTo>
                    <a:pt x="1791" y="676"/>
                  </a:lnTo>
                  <a:lnTo>
                    <a:pt x="1833" y="616"/>
                  </a:lnTo>
                  <a:lnTo>
                    <a:pt x="1867" y="558"/>
                  </a:lnTo>
                  <a:lnTo>
                    <a:pt x="1897" y="503"/>
                  </a:lnTo>
                  <a:lnTo>
                    <a:pt x="1922" y="450"/>
                  </a:lnTo>
                  <a:lnTo>
                    <a:pt x="1942" y="400"/>
                  </a:lnTo>
                  <a:lnTo>
                    <a:pt x="1954" y="352"/>
                  </a:lnTo>
                  <a:lnTo>
                    <a:pt x="1962" y="307"/>
                  </a:lnTo>
                  <a:lnTo>
                    <a:pt x="1962" y="268"/>
                  </a:lnTo>
                  <a:lnTo>
                    <a:pt x="1957" y="229"/>
                  </a:lnTo>
                  <a:lnTo>
                    <a:pt x="1946" y="196"/>
                  </a:lnTo>
                  <a:lnTo>
                    <a:pt x="1929" y="166"/>
                  </a:lnTo>
                  <a:lnTo>
                    <a:pt x="1904" y="141"/>
                  </a:lnTo>
                  <a:lnTo>
                    <a:pt x="1874" y="121"/>
                  </a:lnTo>
                  <a:lnTo>
                    <a:pt x="1833" y="105"/>
                  </a:lnTo>
                  <a:lnTo>
                    <a:pt x="1786" y="95"/>
                  </a:lnTo>
                  <a:lnTo>
                    <a:pt x="1733" y="90"/>
                  </a:lnTo>
                  <a:lnTo>
                    <a:pt x="1673" y="92"/>
                  </a:lnTo>
                  <a:lnTo>
                    <a:pt x="1608" y="98"/>
                  </a:lnTo>
                  <a:lnTo>
                    <a:pt x="1540" y="112"/>
                  </a:lnTo>
                  <a:lnTo>
                    <a:pt x="1467" y="130"/>
                  </a:lnTo>
                  <a:lnTo>
                    <a:pt x="1389" y="151"/>
                  </a:lnTo>
                  <a:lnTo>
                    <a:pt x="1307" y="180"/>
                  </a:lnTo>
                  <a:lnTo>
                    <a:pt x="1224" y="213"/>
                  </a:lnTo>
                  <a:lnTo>
                    <a:pt x="1138" y="249"/>
                  </a:lnTo>
                  <a:lnTo>
                    <a:pt x="1048" y="291"/>
                  </a:lnTo>
                  <a:lnTo>
                    <a:pt x="957" y="337"/>
                  </a:lnTo>
                  <a:lnTo>
                    <a:pt x="865" y="387"/>
                  </a:lnTo>
                  <a:lnTo>
                    <a:pt x="837" y="402"/>
                  </a:lnTo>
                  <a:lnTo>
                    <a:pt x="716" y="475"/>
                  </a:lnTo>
                  <a:lnTo>
                    <a:pt x="593" y="555"/>
                  </a:lnTo>
                  <a:lnTo>
                    <a:pt x="470" y="639"/>
                  </a:lnTo>
                  <a:lnTo>
                    <a:pt x="349" y="729"/>
                  </a:lnTo>
                  <a:lnTo>
                    <a:pt x="297" y="769"/>
                  </a:lnTo>
                  <a:lnTo>
                    <a:pt x="246" y="810"/>
                  </a:lnTo>
                  <a:lnTo>
                    <a:pt x="196" y="852"/>
                  </a:lnTo>
                  <a:lnTo>
                    <a:pt x="182" y="863"/>
                  </a:lnTo>
                  <a:lnTo>
                    <a:pt x="182" y="863"/>
                  </a:lnTo>
                  <a:lnTo>
                    <a:pt x="96" y="941"/>
                  </a:lnTo>
                  <a:lnTo>
                    <a:pt x="0" y="845"/>
                  </a:lnTo>
                  <a:lnTo>
                    <a:pt x="123" y="736"/>
                  </a:lnTo>
                  <a:lnTo>
                    <a:pt x="128" y="731"/>
                  </a:lnTo>
                  <a:lnTo>
                    <a:pt x="128" y="731"/>
                  </a:lnTo>
                  <a:lnTo>
                    <a:pt x="216" y="658"/>
                  </a:lnTo>
                  <a:lnTo>
                    <a:pt x="309" y="586"/>
                  </a:lnTo>
                  <a:lnTo>
                    <a:pt x="407" y="515"/>
                  </a:lnTo>
                  <a:lnTo>
                    <a:pt x="555" y="417"/>
                  </a:lnTo>
                  <a:lnTo>
                    <a:pt x="703" y="327"/>
                  </a:lnTo>
                  <a:lnTo>
                    <a:pt x="731" y="311"/>
                  </a:lnTo>
                  <a:lnTo>
                    <a:pt x="827" y="259"/>
                  </a:lnTo>
                  <a:lnTo>
                    <a:pt x="922" y="211"/>
                  </a:lnTo>
                  <a:lnTo>
                    <a:pt x="1017" y="168"/>
                  </a:lnTo>
                  <a:lnTo>
                    <a:pt x="1108" y="130"/>
                  </a:lnTo>
                  <a:lnTo>
                    <a:pt x="1198" y="97"/>
                  </a:lnTo>
                  <a:lnTo>
                    <a:pt x="1286" y="68"/>
                  </a:lnTo>
                  <a:lnTo>
                    <a:pt x="1369" y="43"/>
                  </a:lnTo>
                  <a:lnTo>
                    <a:pt x="1450" y="25"/>
                  </a:lnTo>
                  <a:lnTo>
                    <a:pt x="1527" y="12"/>
                  </a:lnTo>
                  <a:lnTo>
                    <a:pt x="1600" y="4"/>
                  </a:lnTo>
                  <a:lnTo>
                    <a:pt x="166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12"/>
            <p:cNvSpPr>
              <a:spLocks/>
            </p:cNvSpPr>
            <p:nvPr userDrawn="1"/>
          </p:nvSpPr>
          <p:spPr bwMode="auto">
            <a:xfrm>
              <a:off x="4776788" y="2867026"/>
              <a:ext cx="85725" cy="52388"/>
            </a:xfrm>
            <a:custGeom>
              <a:avLst/>
              <a:gdLst>
                <a:gd name="T0" fmla="*/ 10 w 108"/>
                <a:gd name="T1" fmla="*/ 0 h 65"/>
                <a:gd name="T2" fmla="*/ 108 w 108"/>
                <a:gd name="T3" fmla="*/ 50 h 65"/>
                <a:gd name="T4" fmla="*/ 82 w 108"/>
                <a:gd name="T5" fmla="*/ 65 h 65"/>
                <a:gd name="T6" fmla="*/ 0 w 108"/>
                <a:gd name="T7" fmla="*/ 25 h 65"/>
                <a:gd name="T8" fmla="*/ 7 w 108"/>
                <a:gd name="T9" fmla="*/ 12 h 65"/>
                <a:gd name="T10" fmla="*/ 10 w 108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65">
                  <a:moveTo>
                    <a:pt x="10" y="0"/>
                  </a:moveTo>
                  <a:lnTo>
                    <a:pt x="108" y="50"/>
                  </a:lnTo>
                  <a:lnTo>
                    <a:pt x="82" y="65"/>
                  </a:lnTo>
                  <a:lnTo>
                    <a:pt x="0" y="25"/>
                  </a:lnTo>
                  <a:lnTo>
                    <a:pt x="7" y="1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13"/>
            <p:cNvSpPr>
              <a:spLocks/>
            </p:cNvSpPr>
            <p:nvPr userDrawn="1"/>
          </p:nvSpPr>
          <p:spPr bwMode="auto">
            <a:xfrm>
              <a:off x="4979988" y="2984501"/>
              <a:ext cx="377825" cy="261938"/>
            </a:xfrm>
            <a:custGeom>
              <a:avLst/>
              <a:gdLst>
                <a:gd name="T0" fmla="*/ 27 w 475"/>
                <a:gd name="T1" fmla="*/ 0 h 330"/>
                <a:gd name="T2" fmla="*/ 153 w 475"/>
                <a:gd name="T3" fmla="*/ 79 h 330"/>
                <a:gd name="T4" fmla="*/ 279 w 475"/>
                <a:gd name="T5" fmla="*/ 166 h 330"/>
                <a:gd name="T6" fmla="*/ 379 w 475"/>
                <a:gd name="T7" fmla="*/ 240 h 330"/>
                <a:gd name="T8" fmla="*/ 475 w 475"/>
                <a:gd name="T9" fmla="*/ 317 h 330"/>
                <a:gd name="T10" fmla="*/ 475 w 475"/>
                <a:gd name="T11" fmla="*/ 317 h 330"/>
                <a:gd name="T12" fmla="*/ 465 w 475"/>
                <a:gd name="T13" fmla="*/ 322 h 330"/>
                <a:gd name="T14" fmla="*/ 464 w 475"/>
                <a:gd name="T15" fmla="*/ 323 h 330"/>
                <a:gd name="T16" fmla="*/ 454 w 475"/>
                <a:gd name="T17" fmla="*/ 330 h 330"/>
                <a:gd name="T18" fmla="*/ 412 w 475"/>
                <a:gd name="T19" fmla="*/ 297 h 330"/>
                <a:gd name="T20" fmla="*/ 279 w 475"/>
                <a:gd name="T21" fmla="*/ 197 h 330"/>
                <a:gd name="T22" fmla="*/ 141 w 475"/>
                <a:gd name="T23" fmla="*/ 103 h 330"/>
                <a:gd name="T24" fmla="*/ 0 w 475"/>
                <a:gd name="T25" fmla="*/ 15 h 330"/>
                <a:gd name="T26" fmla="*/ 27 w 475"/>
                <a:gd name="T2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5" h="330">
                  <a:moveTo>
                    <a:pt x="27" y="0"/>
                  </a:moveTo>
                  <a:lnTo>
                    <a:pt x="153" y="79"/>
                  </a:lnTo>
                  <a:lnTo>
                    <a:pt x="279" y="166"/>
                  </a:lnTo>
                  <a:lnTo>
                    <a:pt x="379" y="240"/>
                  </a:lnTo>
                  <a:lnTo>
                    <a:pt x="475" y="317"/>
                  </a:lnTo>
                  <a:lnTo>
                    <a:pt x="475" y="317"/>
                  </a:lnTo>
                  <a:lnTo>
                    <a:pt x="465" y="322"/>
                  </a:lnTo>
                  <a:lnTo>
                    <a:pt x="464" y="323"/>
                  </a:lnTo>
                  <a:lnTo>
                    <a:pt x="454" y="330"/>
                  </a:lnTo>
                  <a:lnTo>
                    <a:pt x="412" y="297"/>
                  </a:lnTo>
                  <a:lnTo>
                    <a:pt x="279" y="197"/>
                  </a:lnTo>
                  <a:lnTo>
                    <a:pt x="141" y="103"/>
                  </a:lnTo>
                  <a:lnTo>
                    <a:pt x="0" y="1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 userDrawn="1"/>
          </p:nvSpPr>
          <p:spPr bwMode="auto">
            <a:xfrm>
              <a:off x="3938588" y="2698751"/>
              <a:ext cx="1954213" cy="1485900"/>
            </a:xfrm>
            <a:custGeom>
              <a:avLst/>
              <a:gdLst>
                <a:gd name="T0" fmla="*/ 444 w 2461"/>
                <a:gd name="T1" fmla="*/ 7 h 1873"/>
                <a:gd name="T2" fmla="*/ 660 w 2461"/>
                <a:gd name="T3" fmla="*/ 54 h 1873"/>
                <a:gd name="T4" fmla="*/ 813 w 2461"/>
                <a:gd name="T5" fmla="*/ 118 h 1873"/>
                <a:gd name="T6" fmla="*/ 641 w 2461"/>
                <a:gd name="T7" fmla="*/ 75 h 1873"/>
                <a:gd name="T8" fmla="*/ 425 w 2461"/>
                <a:gd name="T9" fmla="*/ 29 h 1873"/>
                <a:gd name="T10" fmla="*/ 253 w 2461"/>
                <a:gd name="T11" fmla="*/ 29 h 1873"/>
                <a:gd name="T12" fmla="*/ 138 w 2461"/>
                <a:gd name="T13" fmla="*/ 75 h 1873"/>
                <a:gd name="T14" fmla="*/ 83 w 2461"/>
                <a:gd name="T15" fmla="*/ 156 h 1873"/>
                <a:gd name="T16" fmla="*/ 83 w 2461"/>
                <a:gd name="T17" fmla="*/ 281 h 1873"/>
                <a:gd name="T18" fmla="*/ 146 w 2461"/>
                <a:gd name="T19" fmla="*/ 440 h 1873"/>
                <a:gd name="T20" fmla="*/ 267 w 2461"/>
                <a:gd name="T21" fmla="*/ 623 h 1873"/>
                <a:gd name="T22" fmla="*/ 440 w 2461"/>
                <a:gd name="T23" fmla="*/ 822 h 1873"/>
                <a:gd name="T24" fmla="*/ 710 w 2461"/>
                <a:gd name="T25" fmla="*/ 1071 h 1873"/>
                <a:gd name="T26" fmla="*/ 1112 w 2461"/>
                <a:gd name="T27" fmla="*/ 1370 h 1873"/>
                <a:gd name="T28" fmla="*/ 1401 w 2461"/>
                <a:gd name="T29" fmla="*/ 1541 h 1873"/>
                <a:gd name="T30" fmla="*/ 1653 w 2461"/>
                <a:gd name="T31" fmla="*/ 1664 h 1873"/>
                <a:gd name="T32" fmla="*/ 1884 w 2461"/>
                <a:gd name="T33" fmla="*/ 1748 h 1873"/>
                <a:gd name="T34" fmla="*/ 2087 w 2461"/>
                <a:gd name="T35" fmla="*/ 1795 h 1873"/>
                <a:gd name="T36" fmla="*/ 2252 w 2461"/>
                <a:gd name="T37" fmla="*/ 1796 h 1873"/>
                <a:gd name="T38" fmla="*/ 2365 w 2461"/>
                <a:gd name="T39" fmla="*/ 1750 h 1873"/>
                <a:gd name="T40" fmla="*/ 2423 w 2461"/>
                <a:gd name="T41" fmla="*/ 1664 h 1873"/>
                <a:gd name="T42" fmla="*/ 2423 w 2461"/>
                <a:gd name="T43" fmla="*/ 1531 h 1873"/>
                <a:gd name="T44" fmla="*/ 2361 w 2461"/>
                <a:gd name="T45" fmla="*/ 1363 h 1873"/>
                <a:gd name="T46" fmla="*/ 2313 w 2461"/>
                <a:gd name="T47" fmla="*/ 1237 h 1873"/>
                <a:gd name="T48" fmla="*/ 2413 w 2461"/>
                <a:gd name="T49" fmla="*/ 1420 h 1873"/>
                <a:gd name="T50" fmla="*/ 2459 w 2461"/>
                <a:gd name="T51" fmla="*/ 1581 h 1873"/>
                <a:gd name="T52" fmla="*/ 2448 w 2461"/>
                <a:gd name="T53" fmla="*/ 1710 h 1873"/>
                <a:gd name="T54" fmla="*/ 2376 w 2461"/>
                <a:gd name="T55" fmla="*/ 1808 h 1873"/>
                <a:gd name="T56" fmla="*/ 2240 w 2461"/>
                <a:gd name="T57" fmla="*/ 1863 h 1873"/>
                <a:gd name="T58" fmla="*/ 2054 w 2461"/>
                <a:gd name="T59" fmla="*/ 1868 h 1873"/>
                <a:gd name="T60" fmla="*/ 1828 w 2461"/>
                <a:gd name="T61" fmla="*/ 1826 h 1873"/>
                <a:gd name="T62" fmla="*/ 1570 w 2461"/>
                <a:gd name="T63" fmla="*/ 1738 h 1873"/>
                <a:gd name="T64" fmla="*/ 1294 w 2461"/>
                <a:gd name="T65" fmla="*/ 1609 h 1873"/>
                <a:gd name="T66" fmla="*/ 1012 w 2461"/>
                <a:gd name="T67" fmla="*/ 1441 h 1873"/>
                <a:gd name="T68" fmla="*/ 650 w 2461"/>
                <a:gd name="T69" fmla="*/ 1174 h 1873"/>
                <a:gd name="T70" fmla="*/ 361 w 2461"/>
                <a:gd name="T71" fmla="*/ 900 h 1873"/>
                <a:gd name="T72" fmla="*/ 181 w 2461"/>
                <a:gd name="T73" fmla="*/ 681 h 1873"/>
                <a:gd name="T74" fmla="*/ 58 w 2461"/>
                <a:gd name="T75" fmla="*/ 475 h 1873"/>
                <a:gd name="T76" fmla="*/ 3 w 2461"/>
                <a:gd name="T77" fmla="*/ 291 h 1873"/>
                <a:gd name="T78" fmla="*/ 15 w 2461"/>
                <a:gd name="T79" fmla="*/ 161 h 1873"/>
                <a:gd name="T80" fmla="*/ 83 w 2461"/>
                <a:gd name="T81" fmla="*/ 67 h 1873"/>
                <a:gd name="T82" fmla="*/ 208 w 2461"/>
                <a:gd name="T83" fmla="*/ 12 h 1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61" h="1873">
                  <a:moveTo>
                    <a:pt x="317" y="0"/>
                  </a:moveTo>
                  <a:lnTo>
                    <a:pt x="379" y="2"/>
                  </a:lnTo>
                  <a:lnTo>
                    <a:pt x="444" y="7"/>
                  </a:lnTo>
                  <a:lnTo>
                    <a:pt x="512" y="19"/>
                  </a:lnTo>
                  <a:lnTo>
                    <a:pt x="585" y="34"/>
                  </a:lnTo>
                  <a:lnTo>
                    <a:pt x="660" y="54"/>
                  </a:lnTo>
                  <a:lnTo>
                    <a:pt x="738" y="78"/>
                  </a:lnTo>
                  <a:lnTo>
                    <a:pt x="819" y="107"/>
                  </a:lnTo>
                  <a:lnTo>
                    <a:pt x="813" y="118"/>
                  </a:lnTo>
                  <a:lnTo>
                    <a:pt x="808" y="130"/>
                  </a:lnTo>
                  <a:lnTo>
                    <a:pt x="723" y="100"/>
                  </a:lnTo>
                  <a:lnTo>
                    <a:pt x="641" y="75"/>
                  </a:lnTo>
                  <a:lnTo>
                    <a:pt x="565" y="54"/>
                  </a:lnTo>
                  <a:lnTo>
                    <a:pt x="493" y="39"/>
                  </a:lnTo>
                  <a:lnTo>
                    <a:pt x="425" y="29"/>
                  </a:lnTo>
                  <a:lnTo>
                    <a:pt x="362" y="24"/>
                  </a:lnTo>
                  <a:lnTo>
                    <a:pt x="304" y="24"/>
                  </a:lnTo>
                  <a:lnTo>
                    <a:pt x="253" y="29"/>
                  </a:lnTo>
                  <a:lnTo>
                    <a:pt x="208" y="40"/>
                  </a:lnTo>
                  <a:lnTo>
                    <a:pt x="168" y="55"/>
                  </a:lnTo>
                  <a:lnTo>
                    <a:pt x="138" y="75"/>
                  </a:lnTo>
                  <a:lnTo>
                    <a:pt x="115" y="98"/>
                  </a:lnTo>
                  <a:lnTo>
                    <a:pt x="96" y="125"/>
                  </a:lnTo>
                  <a:lnTo>
                    <a:pt x="83" y="156"/>
                  </a:lnTo>
                  <a:lnTo>
                    <a:pt x="76" y="191"/>
                  </a:lnTo>
                  <a:lnTo>
                    <a:pt x="76" y="235"/>
                  </a:lnTo>
                  <a:lnTo>
                    <a:pt x="83" y="281"/>
                  </a:lnTo>
                  <a:lnTo>
                    <a:pt x="98" y="331"/>
                  </a:lnTo>
                  <a:lnTo>
                    <a:pt x="120" y="384"/>
                  </a:lnTo>
                  <a:lnTo>
                    <a:pt x="146" y="440"/>
                  </a:lnTo>
                  <a:lnTo>
                    <a:pt x="181" y="498"/>
                  </a:lnTo>
                  <a:lnTo>
                    <a:pt x="221" y="560"/>
                  </a:lnTo>
                  <a:lnTo>
                    <a:pt x="267" y="623"/>
                  </a:lnTo>
                  <a:lnTo>
                    <a:pt x="319" y="688"/>
                  </a:lnTo>
                  <a:lnTo>
                    <a:pt x="377" y="754"/>
                  </a:lnTo>
                  <a:lnTo>
                    <a:pt x="440" y="822"/>
                  </a:lnTo>
                  <a:lnTo>
                    <a:pt x="535" y="917"/>
                  </a:lnTo>
                  <a:lnTo>
                    <a:pt x="620" y="993"/>
                  </a:lnTo>
                  <a:lnTo>
                    <a:pt x="710" y="1071"/>
                  </a:lnTo>
                  <a:lnTo>
                    <a:pt x="804" y="1147"/>
                  </a:lnTo>
                  <a:lnTo>
                    <a:pt x="957" y="1264"/>
                  </a:lnTo>
                  <a:lnTo>
                    <a:pt x="1112" y="1370"/>
                  </a:lnTo>
                  <a:lnTo>
                    <a:pt x="1268" y="1466"/>
                  </a:lnTo>
                  <a:lnTo>
                    <a:pt x="1314" y="1493"/>
                  </a:lnTo>
                  <a:lnTo>
                    <a:pt x="1401" y="1541"/>
                  </a:lnTo>
                  <a:lnTo>
                    <a:pt x="1486" y="1586"/>
                  </a:lnTo>
                  <a:lnTo>
                    <a:pt x="1570" y="1625"/>
                  </a:lnTo>
                  <a:lnTo>
                    <a:pt x="1653" y="1664"/>
                  </a:lnTo>
                  <a:lnTo>
                    <a:pt x="1733" y="1695"/>
                  </a:lnTo>
                  <a:lnTo>
                    <a:pt x="1810" y="1725"/>
                  </a:lnTo>
                  <a:lnTo>
                    <a:pt x="1884" y="1748"/>
                  </a:lnTo>
                  <a:lnTo>
                    <a:pt x="1956" y="1768"/>
                  </a:lnTo>
                  <a:lnTo>
                    <a:pt x="2024" y="1783"/>
                  </a:lnTo>
                  <a:lnTo>
                    <a:pt x="2087" y="1795"/>
                  </a:lnTo>
                  <a:lnTo>
                    <a:pt x="2147" y="1800"/>
                  </a:lnTo>
                  <a:lnTo>
                    <a:pt x="2202" y="1800"/>
                  </a:lnTo>
                  <a:lnTo>
                    <a:pt x="2252" y="1796"/>
                  </a:lnTo>
                  <a:lnTo>
                    <a:pt x="2297" y="1786"/>
                  </a:lnTo>
                  <a:lnTo>
                    <a:pt x="2335" y="1770"/>
                  </a:lnTo>
                  <a:lnTo>
                    <a:pt x="2365" y="1750"/>
                  </a:lnTo>
                  <a:lnTo>
                    <a:pt x="2391" y="1727"/>
                  </a:lnTo>
                  <a:lnTo>
                    <a:pt x="2410" y="1697"/>
                  </a:lnTo>
                  <a:lnTo>
                    <a:pt x="2423" y="1664"/>
                  </a:lnTo>
                  <a:lnTo>
                    <a:pt x="2430" y="1625"/>
                  </a:lnTo>
                  <a:lnTo>
                    <a:pt x="2430" y="1581"/>
                  </a:lnTo>
                  <a:lnTo>
                    <a:pt x="2423" y="1531"/>
                  </a:lnTo>
                  <a:lnTo>
                    <a:pt x="2410" y="1478"/>
                  </a:lnTo>
                  <a:lnTo>
                    <a:pt x="2388" y="1423"/>
                  </a:lnTo>
                  <a:lnTo>
                    <a:pt x="2361" y="1363"/>
                  </a:lnTo>
                  <a:lnTo>
                    <a:pt x="2328" y="1303"/>
                  </a:lnTo>
                  <a:lnTo>
                    <a:pt x="2288" y="1240"/>
                  </a:lnTo>
                  <a:lnTo>
                    <a:pt x="2313" y="1237"/>
                  </a:lnTo>
                  <a:lnTo>
                    <a:pt x="2351" y="1300"/>
                  </a:lnTo>
                  <a:lnTo>
                    <a:pt x="2385" y="1360"/>
                  </a:lnTo>
                  <a:lnTo>
                    <a:pt x="2413" y="1420"/>
                  </a:lnTo>
                  <a:lnTo>
                    <a:pt x="2434" y="1476"/>
                  </a:lnTo>
                  <a:lnTo>
                    <a:pt x="2449" y="1529"/>
                  </a:lnTo>
                  <a:lnTo>
                    <a:pt x="2459" y="1581"/>
                  </a:lnTo>
                  <a:lnTo>
                    <a:pt x="2461" y="1627"/>
                  </a:lnTo>
                  <a:lnTo>
                    <a:pt x="2458" y="1670"/>
                  </a:lnTo>
                  <a:lnTo>
                    <a:pt x="2448" y="1710"/>
                  </a:lnTo>
                  <a:lnTo>
                    <a:pt x="2431" y="1745"/>
                  </a:lnTo>
                  <a:lnTo>
                    <a:pt x="2410" y="1776"/>
                  </a:lnTo>
                  <a:lnTo>
                    <a:pt x="2376" y="1808"/>
                  </a:lnTo>
                  <a:lnTo>
                    <a:pt x="2336" y="1831"/>
                  </a:lnTo>
                  <a:lnTo>
                    <a:pt x="2292" y="1851"/>
                  </a:lnTo>
                  <a:lnTo>
                    <a:pt x="2240" y="1863"/>
                  </a:lnTo>
                  <a:lnTo>
                    <a:pt x="2184" y="1871"/>
                  </a:lnTo>
                  <a:lnTo>
                    <a:pt x="2120" y="1873"/>
                  </a:lnTo>
                  <a:lnTo>
                    <a:pt x="2054" y="1868"/>
                  </a:lnTo>
                  <a:lnTo>
                    <a:pt x="1982" y="1859"/>
                  </a:lnTo>
                  <a:lnTo>
                    <a:pt x="1906" y="1845"/>
                  </a:lnTo>
                  <a:lnTo>
                    <a:pt x="1828" y="1826"/>
                  </a:lnTo>
                  <a:lnTo>
                    <a:pt x="1745" y="1801"/>
                  </a:lnTo>
                  <a:lnTo>
                    <a:pt x="1658" y="1771"/>
                  </a:lnTo>
                  <a:lnTo>
                    <a:pt x="1570" y="1738"/>
                  </a:lnTo>
                  <a:lnTo>
                    <a:pt x="1481" y="1698"/>
                  </a:lnTo>
                  <a:lnTo>
                    <a:pt x="1388" y="1655"/>
                  </a:lnTo>
                  <a:lnTo>
                    <a:pt x="1294" y="1609"/>
                  </a:lnTo>
                  <a:lnTo>
                    <a:pt x="1200" y="1556"/>
                  </a:lnTo>
                  <a:lnTo>
                    <a:pt x="1152" y="1529"/>
                  </a:lnTo>
                  <a:lnTo>
                    <a:pt x="1012" y="1441"/>
                  </a:lnTo>
                  <a:lnTo>
                    <a:pt x="872" y="1347"/>
                  </a:lnTo>
                  <a:lnTo>
                    <a:pt x="758" y="1262"/>
                  </a:lnTo>
                  <a:lnTo>
                    <a:pt x="650" y="1174"/>
                  </a:lnTo>
                  <a:lnTo>
                    <a:pt x="548" y="1086"/>
                  </a:lnTo>
                  <a:lnTo>
                    <a:pt x="454" y="996"/>
                  </a:lnTo>
                  <a:lnTo>
                    <a:pt x="361" y="900"/>
                  </a:lnTo>
                  <a:lnTo>
                    <a:pt x="294" y="827"/>
                  </a:lnTo>
                  <a:lnTo>
                    <a:pt x="234" y="754"/>
                  </a:lnTo>
                  <a:lnTo>
                    <a:pt x="181" y="681"/>
                  </a:lnTo>
                  <a:lnTo>
                    <a:pt x="133" y="610"/>
                  </a:lnTo>
                  <a:lnTo>
                    <a:pt x="93" y="542"/>
                  </a:lnTo>
                  <a:lnTo>
                    <a:pt x="58" y="475"/>
                  </a:lnTo>
                  <a:lnTo>
                    <a:pt x="33" y="410"/>
                  </a:lnTo>
                  <a:lnTo>
                    <a:pt x="13" y="349"/>
                  </a:lnTo>
                  <a:lnTo>
                    <a:pt x="3" y="291"/>
                  </a:lnTo>
                  <a:lnTo>
                    <a:pt x="0" y="244"/>
                  </a:lnTo>
                  <a:lnTo>
                    <a:pt x="5" y="201"/>
                  </a:lnTo>
                  <a:lnTo>
                    <a:pt x="15" y="161"/>
                  </a:lnTo>
                  <a:lnTo>
                    <a:pt x="30" y="127"/>
                  </a:lnTo>
                  <a:lnTo>
                    <a:pt x="53" y="95"/>
                  </a:lnTo>
                  <a:lnTo>
                    <a:pt x="83" y="67"/>
                  </a:lnTo>
                  <a:lnTo>
                    <a:pt x="120" y="44"/>
                  </a:lnTo>
                  <a:lnTo>
                    <a:pt x="161" y="25"/>
                  </a:lnTo>
                  <a:lnTo>
                    <a:pt x="208" y="12"/>
                  </a:lnTo>
                  <a:lnTo>
                    <a:pt x="261" y="4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681538" y="3244851"/>
              <a:ext cx="593725" cy="401638"/>
            </a:xfrm>
            <a:custGeom>
              <a:avLst/>
              <a:gdLst>
                <a:gd name="T0" fmla="*/ 0 w 747"/>
                <a:gd name="T1" fmla="*/ 0 h 506"/>
                <a:gd name="T2" fmla="*/ 211 w 747"/>
                <a:gd name="T3" fmla="*/ 0 h 506"/>
                <a:gd name="T4" fmla="*/ 373 w 747"/>
                <a:gd name="T5" fmla="*/ 363 h 506"/>
                <a:gd name="T6" fmla="*/ 536 w 747"/>
                <a:gd name="T7" fmla="*/ 0 h 506"/>
                <a:gd name="T8" fmla="*/ 747 w 747"/>
                <a:gd name="T9" fmla="*/ 0 h 506"/>
                <a:gd name="T10" fmla="*/ 496 w 747"/>
                <a:gd name="T11" fmla="*/ 506 h 506"/>
                <a:gd name="T12" fmla="*/ 250 w 747"/>
                <a:gd name="T13" fmla="*/ 506 h 506"/>
                <a:gd name="T14" fmla="*/ 0 w 747"/>
                <a:gd name="T15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7" h="506">
                  <a:moveTo>
                    <a:pt x="0" y="0"/>
                  </a:moveTo>
                  <a:lnTo>
                    <a:pt x="211" y="0"/>
                  </a:lnTo>
                  <a:lnTo>
                    <a:pt x="373" y="363"/>
                  </a:lnTo>
                  <a:lnTo>
                    <a:pt x="536" y="0"/>
                  </a:lnTo>
                  <a:lnTo>
                    <a:pt x="747" y="0"/>
                  </a:lnTo>
                  <a:lnTo>
                    <a:pt x="496" y="506"/>
                  </a:lnTo>
                  <a:lnTo>
                    <a:pt x="250" y="5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 noEditPoints="1"/>
            </p:cNvSpPr>
            <p:nvPr userDrawn="1"/>
          </p:nvSpPr>
          <p:spPr bwMode="auto">
            <a:xfrm>
              <a:off x="5327651" y="3235326"/>
              <a:ext cx="577850" cy="420688"/>
            </a:xfrm>
            <a:custGeom>
              <a:avLst/>
              <a:gdLst>
                <a:gd name="T0" fmla="*/ 311 w 726"/>
                <a:gd name="T1" fmla="*/ 139 h 529"/>
                <a:gd name="T2" fmla="*/ 242 w 726"/>
                <a:gd name="T3" fmla="*/ 151 h 529"/>
                <a:gd name="T4" fmla="*/ 204 w 726"/>
                <a:gd name="T5" fmla="*/ 179 h 529"/>
                <a:gd name="T6" fmla="*/ 191 w 726"/>
                <a:gd name="T7" fmla="*/ 231 h 529"/>
                <a:gd name="T8" fmla="*/ 191 w 726"/>
                <a:gd name="T9" fmla="*/ 305 h 529"/>
                <a:gd name="T10" fmla="*/ 206 w 726"/>
                <a:gd name="T11" fmla="*/ 357 h 529"/>
                <a:gd name="T12" fmla="*/ 246 w 726"/>
                <a:gd name="T13" fmla="*/ 382 h 529"/>
                <a:gd name="T14" fmla="*/ 314 w 726"/>
                <a:gd name="T15" fmla="*/ 390 h 529"/>
                <a:gd name="T16" fmla="*/ 410 w 726"/>
                <a:gd name="T17" fmla="*/ 388 h 529"/>
                <a:gd name="T18" fmla="*/ 480 w 726"/>
                <a:gd name="T19" fmla="*/ 382 h 529"/>
                <a:gd name="T20" fmla="*/ 518 w 726"/>
                <a:gd name="T21" fmla="*/ 360 h 529"/>
                <a:gd name="T22" fmla="*/ 535 w 726"/>
                <a:gd name="T23" fmla="*/ 322 h 529"/>
                <a:gd name="T24" fmla="*/ 538 w 726"/>
                <a:gd name="T25" fmla="*/ 259 h 529"/>
                <a:gd name="T26" fmla="*/ 535 w 726"/>
                <a:gd name="T27" fmla="*/ 211 h 529"/>
                <a:gd name="T28" fmla="*/ 523 w 726"/>
                <a:gd name="T29" fmla="*/ 176 h 529"/>
                <a:gd name="T30" fmla="*/ 495 w 726"/>
                <a:gd name="T31" fmla="*/ 154 h 529"/>
                <a:gd name="T32" fmla="*/ 442 w 726"/>
                <a:gd name="T33" fmla="*/ 141 h 529"/>
                <a:gd name="T34" fmla="*/ 359 w 726"/>
                <a:gd name="T35" fmla="*/ 138 h 529"/>
                <a:gd name="T36" fmla="*/ 414 w 726"/>
                <a:gd name="T37" fmla="*/ 0 h 529"/>
                <a:gd name="T38" fmla="*/ 523 w 726"/>
                <a:gd name="T39" fmla="*/ 5 h 529"/>
                <a:gd name="T40" fmla="*/ 606 w 726"/>
                <a:gd name="T41" fmla="*/ 20 h 529"/>
                <a:gd name="T42" fmla="*/ 668 w 726"/>
                <a:gd name="T43" fmla="*/ 50 h 529"/>
                <a:gd name="T44" fmla="*/ 706 w 726"/>
                <a:gd name="T45" fmla="*/ 98 h 529"/>
                <a:gd name="T46" fmla="*/ 724 w 726"/>
                <a:gd name="T47" fmla="*/ 169 h 529"/>
                <a:gd name="T48" fmla="*/ 726 w 726"/>
                <a:gd name="T49" fmla="*/ 271 h 529"/>
                <a:gd name="T50" fmla="*/ 721 w 726"/>
                <a:gd name="T51" fmla="*/ 360 h 529"/>
                <a:gd name="T52" fmla="*/ 706 w 726"/>
                <a:gd name="T53" fmla="*/ 427 h 529"/>
                <a:gd name="T54" fmla="*/ 675 w 726"/>
                <a:gd name="T55" fmla="*/ 473 h 529"/>
                <a:gd name="T56" fmla="*/ 620 w 726"/>
                <a:gd name="T57" fmla="*/ 503 h 529"/>
                <a:gd name="T58" fmla="*/ 538 w 726"/>
                <a:gd name="T59" fmla="*/ 521 h 529"/>
                <a:gd name="T60" fmla="*/ 420 w 726"/>
                <a:gd name="T61" fmla="*/ 528 h 529"/>
                <a:gd name="T62" fmla="*/ 287 w 726"/>
                <a:gd name="T63" fmla="*/ 528 h 529"/>
                <a:gd name="T64" fmla="*/ 188 w 726"/>
                <a:gd name="T65" fmla="*/ 523 h 529"/>
                <a:gd name="T66" fmla="*/ 110 w 726"/>
                <a:gd name="T67" fmla="*/ 506 h 529"/>
                <a:gd name="T68" fmla="*/ 55 w 726"/>
                <a:gd name="T69" fmla="*/ 476 h 529"/>
                <a:gd name="T70" fmla="*/ 18 w 726"/>
                <a:gd name="T71" fmla="*/ 425 h 529"/>
                <a:gd name="T72" fmla="*/ 1 w 726"/>
                <a:gd name="T73" fmla="*/ 349 h 529"/>
                <a:gd name="T74" fmla="*/ 0 w 726"/>
                <a:gd name="T75" fmla="*/ 249 h 529"/>
                <a:gd name="T76" fmla="*/ 5 w 726"/>
                <a:gd name="T77" fmla="*/ 168 h 529"/>
                <a:gd name="T78" fmla="*/ 18 w 726"/>
                <a:gd name="T79" fmla="*/ 105 h 529"/>
                <a:gd name="T80" fmla="*/ 48 w 726"/>
                <a:gd name="T81" fmla="*/ 58 h 529"/>
                <a:gd name="T82" fmla="*/ 98 w 726"/>
                <a:gd name="T83" fmla="*/ 27 h 529"/>
                <a:gd name="T84" fmla="*/ 174 w 726"/>
                <a:gd name="T85" fmla="*/ 8 h 529"/>
                <a:gd name="T86" fmla="*/ 281 w 726"/>
                <a:gd name="T8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26" h="529">
                  <a:moveTo>
                    <a:pt x="359" y="138"/>
                  </a:moveTo>
                  <a:lnTo>
                    <a:pt x="311" y="139"/>
                  </a:lnTo>
                  <a:lnTo>
                    <a:pt x="272" y="143"/>
                  </a:lnTo>
                  <a:lnTo>
                    <a:pt x="242" y="151"/>
                  </a:lnTo>
                  <a:lnTo>
                    <a:pt x="221" y="163"/>
                  </a:lnTo>
                  <a:lnTo>
                    <a:pt x="204" y="179"/>
                  </a:lnTo>
                  <a:lnTo>
                    <a:pt x="196" y="203"/>
                  </a:lnTo>
                  <a:lnTo>
                    <a:pt x="191" y="231"/>
                  </a:lnTo>
                  <a:lnTo>
                    <a:pt x="189" y="266"/>
                  </a:lnTo>
                  <a:lnTo>
                    <a:pt x="191" y="305"/>
                  </a:lnTo>
                  <a:lnTo>
                    <a:pt x="196" y="334"/>
                  </a:lnTo>
                  <a:lnTo>
                    <a:pt x="206" y="357"/>
                  </a:lnTo>
                  <a:lnTo>
                    <a:pt x="223" y="372"/>
                  </a:lnTo>
                  <a:lnTo>
                    <a:pt x="246" y="382"/>
                  </a:lnTo>
                  <a:lnTo>
                    <a:pt x="276" y="387"/>
                  </a:lnTo>
                  <a:lnTo>
                    <a:pt x="314" y="390"/>
                  </a:lnTo>
                  <a:lnTo>
                    <a:pt x="362" y="390"/>
                  </a:lnTo>
                  <a:lnTo>
                    <a:pt x="410" y="388"/>
                  </a:lnTo>
                  <a:lnTo>
                    <a:pt x="449" y="387"/>
                  </a:lnTo>
                  <a:lnTo>
                    <a:pt x="480" y="382"/>
                  </a:lnTo>
                  <a:lnTo>
                    <a:pt x="502" y="373"/>
                  </a:lnTo>
                  <a:lnTo>
                    <a:pt x="518" y="360"/>
                  </a:lnTo>
                  <a:lnTo>
                    <a:pt x="528" y="344"/>
                  </a:lnTo>
                  <a:lnTo>
                    <a:pt x="535" y="322"/>
                  </a:lnTo>
                  <a:lnTo>
                    <a:pt x="537" y="294"/>
                  </a:lnTo>
                  <a:lnTo>
                    <a:pt x="538" y="259"/>
                  </a:lnTo>
                  <a:lnTo>
                    <a:pt x="537" y="234"/>
                  </a:lnTo>
                  <a:lnTo>
                    <a:pt x="535" y="211"/>
                  </a:lnTo>
                  <a:lnTo>
                    <a:pt x="532" y="191"/>
                  </a:lnTo>
                  <a:lnTo>
                    <a:pt x="523" y="176"/>
                  </a:lnTo>
                  <a:lnTo>
                    <a:pt x="512" y="163"/>
                  </a:lnTo>
                  <a:lnTo>
                    <a:pt x="495" y="154"/>
                  </a:lnTo>
                  <a:lnTo>
                    <a:pt x="472" y="146"/>
                  </a:lnTo>
                  <a:lnTo>
                    <a:pt x="442" y="141"/>
                  </a:lnTo>
                  <a:lnTo>
                    <a:pt x="404" y="139"/>
                  </a:lnTo>
                  <a:lnTo>
                    <a:pt x="359" y="138"/>
                  </a:lnTo>
                  <a:close/>
                  <a:moveTo>
                    <a:pt x="349" y="0"/>
                  </a:moveTo>
                  <a:lnTo>
                    <a:pt x="414" y="0"/>
                  </a:lnTo>
                  <a:lnTo>
                    <a:pt x="472" y="2"/>
                  </a:lnTo>
                  <a:lnTo>
                    <a:pt x="523" y="5"/>
                  </a:lnTo>
                  <a:lnTo>
                    <a:pt x="568" y="12"/>
                  </a:lnTo>
                  <a:lnTo>
                    <a:pt x="606" y="20"/>
                  </a:lnTo>
                  <a:lnTo>
                    <a:pt x="640" y="33"/>
                  </a:lnTo>
                  <a:lnTo>
                    <a:pt x="668" y="50"/>
                  </a:lnTo>
                  <a:lnTo>
                    <a:pt x="689" y="71"/>
                  </a:lnTo>
                  <a:lnTo>
                    <a:pt x="706" y="98"/>
                  </a:lnTo>
                  <a:lnTo>
                    <a:pt x="718" y="131"/>
                  </a:lnTo>
                  <a:lnTo>
                    <a:pt x="724" y="169"/>
                  </a:lnTo>
                  <a:lnTo>
                    <a:pt x="726" y="216"/>
                  </a:lnTo>
                  <a:lnTo>
                    <a:pt x="726" y="271"/>
                  </a:lnTo>
                  <a:lnTo>
                    <a:pt x="724" y="319"/>
                  </a:lnTo>
                  <a:lnTo>
                    <a:pt x="721" y="360"/>
                  </a:lnTo>
                  <a:lnTo>
                    <a:pt x="716" y="395"/>
                  </a:lnTo>
                  <a:lnTo>
                    <a:pt x="706" y="427"/>
                  </a:lnTo>
                  <a:lnTo>
                    <a:pt x="693" y="451"/>
                  </a:lnTo>
                  <a:lnTo>
                    <a:pt x="675" y="473"/>
                  </a:lnTo>
                  <a:lnTo>
                    <a:pt x="651" y="490"/>
                  </a:lnTo>
                  <a:lnTo>
                    <a:pt x="620" y="503"/>
                  </a:lnTo>
                  <a:lnTo>
                    <a:pt x="583" y="513"/>
                  </a:lnTo>
                  <a:lnTo>
                    <a:pt x="538" y="521"/>
                  </a:lnTo>
                  <a:lnTo>
                    <a:pt x="483" y="526"/>
                  </a:lnTo>
                  <a:lnTo>
                    <a:pt x="420" y="528"/>
                  </a:lnTo>
                  <a:lnTo>
                    <a:pt x="347" y="529"/>
                  </a:lnTo>
                  <a:lnTo>
                    <a:pt x="287" y="528"/>
                  </a:lnTo>
                  <a:lnTo>
                    <a:pt x="234" y="526"/>
                  </a:lnTo>
                  <a:lnTo>
                    <a:pt x="188" y="523"/>
                  </a:lnTo>
                  <a:lnTo>
                    <a:pt x="146" y="516"/>
                  </a:lnTo>
                  <a:lnTo>
                    <a:pt x="110" y="506"/>
                  </a:lnTo>
                  <a:lnTo>
                    <a:pt x="80" y="493"/>
                  </a:lnTo>
                  <a:lnTo>
                    <a:pt x="55" y="476"/>
                  </a:lnTo>
                  <a:lnTo>
                    <a:pt x="35" y="453"/>
                  </a:lnTo>
                  <a:lnTo>
                    <a:pt x="18" y="425"/>
                  </a:lnTo>
                  <a:lnTo>
                    <a:pt x="8" y="390"/>
                  </a:lnTo>
                  <a:lnTo>
                    <a:pt x="1" y="349"/>
                  </a:lnTo>
                  <a:lnTo>
                    <a:pt x="0" y="299"/>
                  </a:lnTo>
                  <a:lnTo>
                    <a:pt x="0" y="249"/>
                  </a:lnTo>
                  <a:lnTo>
                    <a:pt x="1" y="206"/>
                  </a:lnTo>
                  <a:lnTo>
                    <a:pt x="5" y="168"/>
                  </a:lnTo>
                  <a:lnTo>
                    <a:pt x="10" y="134"/>
                  </a:lnTo>
                  <a:lnTo>
                    <a:pt x="18" y="105"/>
                  </a:lnTo>
                  <a:lnTo>
                    <a:pt x="31" y="80"/>
                  </a:lnTo>
                  <a:lnTo>
                    <a:pt x="48" y="58"/>
                  </a:lnTo>
                  <a:lnTo>
                    <a:pt x="70" y="42"/>
                  </a:lnTo>
                  <a:lnTo>
                    <a:pt x="98" y="27"/>
                  </a:lnTo>
                  <a:lnTo>
                    <a:pt x="133" y="17"/>
                  </a:lnTo>
                  <a:lnTo>
                    <a:pt x="174" y="8"/>
                  </a:lnTo>
                  <a:lnTo>
                    <a:pt x="224" y="3"/>
                  </a:lnTo>
                  <a:lnTo>
                    <a:pt x="281" y="0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 noEditPoints="1"/>
            </p:cNvSpPr>
            <p:nvPr userDrawn="1"/>
          </p:nvSpPr>
          <p:spPr bwMode="auto">
            <a:xfrm>
              <a:off x="5992813" y="3235326"/>
              <a:ext cx="582613" cy="600075"/>
            </a:xfrm>
            <a:custGeom>
              <a:avLst/>
              <a:gdLst>
                <a:gd name="T0" fmla="*/ 309 w 733"/>
                <a:gd name="T1" fmla="*/ 139 h 757"/>
                <a:gd name="T2" fmla="*/ 248 w 733"/>
                <a:gd name="T3" fmla="*/ 148 h 757"/>
                <a:gd name="T4" fmla="*/ 213 w 733"/>
                <a:gd name="T5" fmla="*/ 166 h 757"/>
                <a:gd name="T6" fmla="*/ 196 w 733"/>
                <a:gd name="T7" fmla="*/ 201 h 757"/>
                <a:gd name="T8" fmla="*/ 193 w 733"/>
                <a:gd name="T9" fmla="*/ 256 h 757"/>
                <a:gd name="T10" fmla="*/ 196 w 733"/>
                <a:gd name="T11" fmla="*/ 314 h 757"/>
                <a:gd name="T12" fmla="*/ 215 w 733"/>
                <a:gd name="T13" fmla="*/ 349 h 757"/>
                <a:gd name="T14" fmla="*/ 253 w 733"/>
                <a:gd name="T15" fmla="*/ 368 h 757"/>
                <a:gd name="T16" fmla="*/ 319 w 733"/>
                <a:gd name="T17" fmla="*/ 375 h 757"/>
                <a:gd name="T18" fmla="*/ 411 w 733"/>
                <a:gd name="T19" fmla="*/ 375 h 757"/>
                <a:gd name="T20" fmla="*/ 479 w 733"/>
                <a:gd name="T21" fmla="*/ 367 h 757"/>
                <a:gd name="T22" fmla="*/ 521 w 733"/>
                <a:gd name="T23" fmla="*/ 347 h 757"/>
                <a:gd name="T24" fmla="*/ 539 w 733"/>
                <a:gd name="T25" fmla="*/ 309 h 757"/>
                <a:gd name="T26" fmla="*/ 540 w 733"/>
                <a:gd name="T27" fmla="*/ 242 h 757"/>
                <a:gd name="T28" fmla="*/ 532 w 733"/>
                <a:gd name="T29" fmla="*/ 186 h 757"/>
                <a:gd name="T30" fmla="*/ 506 w 733"/>
                <a:gd name="T31" fmla="*/ 154 h 757"/>
                <a:gd name="T32" fmla="*/ 449 w 733"/>
                <a:gd name="T33" fmla="*/ 141 h 757"/>
                <a:gd name="T34" fmla="*/ 353 w 733"/>
                <a:gd name="T35" fmla="*/ 139 h 757"/>
                <a:gd name="T36" fmla="*/ 338 w 733"/>
                <a:gd name="T37" fmla="*/ 0 h 757"/>
                <a:gd name="T38" fmla="*/ 427 w 733"/>
                <a:gd name="T39" fmla="*/ 5 h 757"/>
                <a:gd name="T40" fmla="*/ 487 w 733"/>
                <a:gd name="T41" fmla="*/ 25 h 757"/>
                <a:gd name="T42" fmla="*/ 529 w 733"/>
                <a:gd name="T43" fmla="*/ 70 h 757"/>
                <a:gd name="T44" fmla="*/ 545 w 733"/>
                <a:gd name="T45" fmla="*/ 12 h 757"/>
                <a:gd name="T46" fmla="*/ 733 w 733"/>
                <a:gd name="T47" fmla="*/ 539 h 757"/>
                <a:gd name="T48" fmla="*/ 717 w 733"/>
                <a:gd name="T49" fmla="*/ 626 h 757"/>
                <a:gd name="T50" fmla="*/ 668 w 733"/>
                <a:gd name="T51" fmla="*/ 692 h 757"/>
                <a:gd name="T52" fmla="*/ 607 w 733"/>
                <a:gd name="T53" fmla="*/ 730 h 757"/>
                <a:gd name="T54" fmla="*/ 529 w 733"/>
                <a:gd name="T55" fmla="*/ 747 h 757"/>
                <a:gd name="T56" fmla="*/ 424 w 733"/>
                <a:gd name="T57" fmla="*/ 755 h 757"/>
                <a:gd name="T58" fmla="*/ 306 w 733"/>
                <a:gd name="T59" fmla="*/ 755 h 757"/>
                <a:gd name="T60" fmla="*/ 208 w 733"/>
                <a:gd name="T61" fmla="*/ 749 h 757"/>
                <a:gd name="T62" fmla="*/ 128 w 733"/>
                <a:gd name="T63" fmla="*/ 730 h 757"/>
                <a:gd name="T64" fmla="*/ 72 w 733"/>
                <a:gd name="T65" fmla="*/ 697 h 757"/>
                <a:gd name="T66" fmla="*/ 37 w 733"/>
                <a:gd name="T67" fmla="*/ 646 h 757"/>
                <a:gd name="T68" fmla="*/ 24 w 733"/>
                <a:gd name="T69" fmla="*/ 571 h 757"/>
                <a:gd name="T70" fmla="*/ 221 w 733"/>
                <a:gd name="T71" fmla="*/ 591 h 757"/>
                <a:gd name="T72" fmla="*/ 255 w 733"/>
                <a:gd name="T73" fmla="*/ 616 h 757"/>
                <a:gd name="T74" fmla="*/ 323 w 733"/>
                <a:gd name="T75" fmla="*/ 624 h 757"/>
                <a:gd name="T76" fmla="*/ 419 w 733"/>
                <a:gd name="T77" fmla="*/ 624 h 757"/>
                <a:gd name="T78" fmla="*/ 489 w 733"/>
                <a:gd name="T79" fmla="*/ 612 h 757"/>
                <a:gd name="T80" fmla="*/ 527 w 733"/>
                <a:gd name="T81" fmla="*/ 584 h 757"/>
                <a:gd name="T82" fmla="*/ 544 w 733"/>
                <a:gd name="T83" fmla="*/ 539 h 757"/>
                <a:gd name="T84" fmla="*/ 545 w 733"/>
                <a:gd name="T85" fmla="*/ 412 h 757"/>
                <a:gd name="T86" fmla="*/ 514 w 733"/>
                <a:gd name="T87" fmla="*/ 460 h 757"/>
                <a:gd name="T88" fmla="*/ 471 w 733"/>
                <a:gd name="T89" fmla="*/ 491 h 757"/>
                <a:gd name="T90" fmla="*/ 411 w 733"/>
                <a:gd name="T91" fmla="*/ 510 h 757"/>
                <a:gd name="T92" fmla="*/ 321 w 733"/>
                <a:gd name="T93" fmla="*/ 515 h 757"/>
                <a:gd name="T94" fmla="*/ 211 w 733"/>
                <a:gd name="T95" fmla="*/ 511 h 757"/>
                <a:gd name="T96" fmla="*/ 125 w 733"/>
                <a:gd name="T97" fmla="*/ 496 h 757"/>
                <a:gd name="T98" fmla="*/ 64 w 733"/>
                <a:gd name="T99" fmla="*/ 465 h 757"/>
                <a:gd name="T100" fmla="*/ 22 w 733"/>
                <a:gd name="T101" fmla="*/ 412 h 757"/>
                <a:gd name="T102" fmla="*/ 4 w 733"/>
                <a:gd name="T103" fmla="*/ 334 h 757"/>
                <a:gd name="T104" fmla="*/ 2 w 733"/>
                <a:gd name="T105" fmla="*/ 247 h 757"/>
                <a:gd name="T106" fmla="*/ 7 w 733"/>
                <a:gd name="T107" fmla="*/ 158 h 757"/>
                <a:gd name="T108" fmla="*/ 27 w 733"/>
                <a:gd name="T109" fmla="*/ 90 h 757"/>
                <a:gd name="T110" fmla="*/ 78 w 733"/>
                <a:gd name="T111" fmla="*/ 40 h 757"/>
                <a:gd name="T112" fmla="*/ 163 w 733"/>
                <a:gd name="T113" fmla="*/ 10 h 757"/>
                <a:gd name="T114" fmla="*/ 278 w 733"/>
                <a:gd name="T115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3" h="757">
                  <a:moveTo>
                    <a:pt x="353" y="139"/>
                  </a:moveTo>
                  <a:lnTo>
                    <a:pt x="309" y="139"/>
                  </a:lnTo>
                  <a:lnTo>
                    <a:pt x="275" y="143"/>
                  </a:lnTo>
                  <a:lnTo>
                    <a:pt x="248" y="148"/>
                  </a:lnTo>
                  <a:lnTo>
                    <a:pt x="228" y="154"/>
                  </a:lnTo>
                  <a:lnTo>
                    <a:pt x="213" y="166"/>
                  </a:lnTo>
                  <a:lnTo>
                    <a:pt x="203" y="181"/>
                  </a:lnTo>
                  <a:lnTo>
                    <a:pt x="196" y="201"/>
                  </a:lnTo>
                  <a:lnTo>
                    <a:pt x="193" y="226"/>
                  </a:lnTo>
                  <a:lnTo>
                    <a:pt x="193" y="256"/>
                  </a:lnTo>
                  <a:lnTo>
                    <a:pt x="193" y="287"/>
                  </a:lnTo>
                  <a:lnTo>
                    <a:pt x="196" y="314"/>
                  </a:lnTo>
                  <a:lnTo>
                    <a:pt x="203" y="334"/>
                  </a:lnTo>
                  <a:lnTo>
                    <a:pt x="215" y="349"/>
                  </a:lnTo>
                  <a:lnTo>
                    <a:pt x="230" y="360"/>
                  </a:lnTo>
                  <a:lnTo>
                    <a:pt x="253" y="368"/>
                  </a:lnTo>
                  <a:lnTo>
                    <a:pt x="281" y="373"/>
                  </a:lnTo>
                  <a:lnTo>
                    <a:pt x="319" y="375"/>
                  </a:lnTo>
                  <a:lnTo>
                    <a:pt x="366" y="375"/>
                  </a:lnTo>
                  <a:lnTo>
                    <a:pt x="411" y="375"/>
                  </a:lnTo>
                  <a:lnTo>
                    <a:pt x="449" y="372"/>
                  </a:lnTo>
                  <a:lnTo>
                    <a:pt x="479" y="367"/>
                  </a:lnTo>
                  <a:lnTo>
                    <a:pt x="502" y="359"/>
                  </a:lnTo>
                  <a:lnTo>
                    <a:pt x="521" y="347"/>
                  </a:lnTo>
                  <a:lnTo>
                    <a:pt x="532" y="330"/>
                  </a:lnTo>
                  <a:lnTo>
                    <a:pt x="539" y="309"/>
                  </a:lnTo>
                  <a:lnTo>
                    <a:pt x="542" y="282"/>
                  </a:lnTo>
                  <a:lnTo>
                    <a:pt x="540" y="242"/>
                  </a:lnTo>
                  <a:lnTo>
                    <a:pt x="539" y="211"/>
                  </a:lnTo>
                  <a:lnTo>
                    <a:pt x="532" y="186"/>
                  </a:lnTo>
                  <a:lnTo>
                    <a:pt x="522" y="168"/>
                  </a:lnTo>
                  <a:lnTo>
                    <a:pt x="506" y="154"/>
                  </a:lnTo>
                  <a:lnTo>
                    <a:pt x="481" y="146"/>
                  </a:lnTo>
                  <a:lnTo>
                    <a:pt x="449" y="141"/>
                  </a:lnTo>
                  <a:lnTo>
                    <a:pt x="406" y="139"/>
                  </a:lnTo>
                  <a:lnTo>
                    <a:pt x="353" y="139"/>
                  </a:lnTo>
                  <a:close/>
                  <a:moveTo>
                    <a:pt x="278" y="0"/>
                  </a:moveTo>
                  <a:lnTo>
                    <a:pt x="338" y="0"/>
                  </a:lnTo>
                  <a:lnTo>
                    <a:pt x="386" y="2"/>
                  </a:lnTo>
                  <a:lnTo>
                    <a:pt x="427" y="5"/>
                  </a:lnTo>
                  <a:lnTo>
                    <a:pt x="459" y="13"/>
                  </a:lnTo>
                  <a:lnTo>
                    <a:pt x="487" y="25"/>
                  </a:lnTo>
                  <a:lnTo>
                    <a:pt x="509" y="43"/>
                  </a:lnTo>
                  <a:lnTo>
                    <a:pt x="529" y="70"/>
                  </a:lnTo>
                  <a:lnTo>
                    <a:pt x="545" y="106"/>
                  </a:lnTo>
                  <a:lnTo>
                    <a:pt x="545" y="12"/>
                  </a:lnTo>
                  <a:lnTo>
                    <a:pt x="733" y="12"/>
                  </a:lnTo>
                  <a:lnTo>
                    <a:pt x="733" y="539"/>
                  </a:lnTo>
                  <a:lnTo>
                    <a:pt x="728" y="584"/>
                  </a:lnTo>
                  <a:lnTo>
                    <a:pt x="717" y="626"/>
                  </a:lnTo>
                  <a:lnTo>
                    <a:pt x="695" y="661"/>
                  </a:lnTo>
                  <a:lnTo>
                    <a:pt x="668" y="692"/>
                  </a:lnTo>
                  <a:lnTo>
                    <a:pt x="635" y="717"/>
                  </a:lnTo>
                  <a:lnTo>
                    <a:pt x="607" y="730"/>
                  </a:lnTo>
                  <a:lnTo>
                    <a:pt x="570" y="740"/>
                  </a:lnTo>
                  <a:lnTo>
                    <a:pt x="529" y="747"/>
                  </a:lnTo>
                  <a:lnTo>
                    <a:pt x="481" y="752"/>
                  </a:lnTo>
                  <a:lnTo>
                    <a:pt x="424" y="755"/>
                  </a:lnTo>
                  <a:lnTo>
                    <a:pt x="363" y="757"/>
                  </a:lnTo>
                  <a:lnTo>
                    <a:pt x="306" y="755"/>
                  </a:lnTo>
                  <a:lnTo>
                    <a:pt x="255" y="754"/>
                  </a:lnTo>
                  <a:lnTo>
                    <a:pt x="208" y="749"/>
                  </a:lnTo>
                  <a:lnTo>
                    <a:pt x="167" y="742"/>
                  </a:lnTo>
                  <a:lnTo>
                    <a:pt x="128" y="730"/>
                  </a:lnTo>
                  <a:lnTo>
                    <a:pt x="98" y="717"/>
                  </a:lnTo>
                  <a:lnTo>
                    <a:pt x="72" y="697"/>
                  </a:lnTo>
                  <a:lnTo>
                    <a:pt x="52" y="674"/>
                  </a:lnTo>
                  <a:lnTo>
                    <a:pt x="37" y="646"/>
                  </a:lnTo>
                  <a:lnTo>
                    <a:pt x="27" y="611"/>
                  </a:lnTo>
                  <a:lnTo>
                    <a:pt x="24" y="571"/>
                  </a:lnTo>
                  <a:lnTo>
                    <a:pt x="215" y="571"/>
                  </a:lnTo>
                  <a:lnTo>
                    <a:pt x="221" y="591"/>
                  </a:lnTo>
                  <a:lnTo>
                    <a:pt x="233" y="606"/>
                  </a:lnTo>
                  <a:lnTo>
                    <a:pt x="255" y="616"/>
                  </a:lnTo>
                  <a:lnTo>
                    <a:pt x="285" y="622"/>
                  </a:lnTo>
                  <a:lnTo>
                    <a:pt x="323" y="624"/>
                  </a:lnTo>
                  <a:lnTo>
                    <a:pt x="373" y="626"/>
                  </a:lnTo>
                  <a:lnTo>
                    <a:pt x="419" y="624"/>
                  </a:lnTo>
                  <a:lnTo>
                    <a:pt x="459" y="619"/>
                  </a:lnTo>
                  <a:lnTo>
                    <a:pt x="489" y="612"/>
                  </a:lnTo>
                  <a:lnTo>
                    <a:pt x="511" y="601"/>
                  </a:lnTo>
                  <a:lnTo>
                    <a:pt x="527" y="584"/>
                  </a:lnTo>
                  <a:lnTo>
                    <a:pt x="537" y="564"/>
                  </a:lnTo>
                  <a:lnTo>
                    <a:pt x="544" y="539"/>
                  </a:lnTo>
                  <a:lnTo>
                    <a:pt x="545" y="508"/>
                  </a:lnTo>
                  <a:lnTo>
                    <a:pt x="545" y="412"/>
                  </a:lnTo>
                  <a:lnTo>
                    <a:pt x="530" y="438"/>
                  </a:lnTo>
                  <a:lnTo>
                    <a:pt x="514" y="460"/>
                  </a:lnTo>
                  <a:lnTo>
                    <a:pt x="494" y="478"/>
                  </a:lnTo>
                  <a:lnTo>
                    <a:pt x="471" y="491"/>
                  </a:lnTo>
                  <a:lnTo>
                    <a:pt x="444" y="503"/>
                  </a:lnTo>
                  <a:lnTo>
                    <a:pt x="411" y="510"/>
                  </a:lnTo>
                  <a:lnTo>
                    <a:pt x="369" y="513"/>
                  </a:lnTo>
                  <a:lnTo>
                    <a:pt x="321" y="515"/>
                  </a:lnTo>
                  <a:lnTo>
                    <a:pt x="263" y="513"/>
                  </a:lnTo>
                  <a:lnTo>
                    <a:pt x="211" y="511"/>
                  </a:lnTo>
                  <a:lnTo>
                    <a:pt x="165" y="505"/>
                  </a:lnTo>
                  <a:lnTo>
                    <a:pt x="125" y="496"/>
                  </a:lnTo>
                  <a:lnTo>
                    <a:pt x="92" y="481"/>
                  </a:lnTo>
                  <a:lnTo>
                    <a:pt x="64" y="465"/>
                  </a:lnTo>
                  <a:lnTo>
                    <a:pt x="40" y="442"/>
                  </a:lnTo>
                  <a:lnTo>
                    <a:pt x="22" y="412"/>
                  </a:lnTo>
                  <a:lnTo>
                    <a:pt x="10" y="375"/>
                  </a:lnTo>
                  <a:lnTo>
                    <a:pt x="4" y="334"/>
                  </a:lnTo>
                  <a:lnTo>
                    <a:pt x="0" y="282"/>
                  </a:lnTo>
                  <a:lnTo>
                    <a:pt x="2" y="247"/>
                  </a:lnTo>
                  <a:lnTo>
                    <a:pt x="5" y="204"/>
                  </a:lnTo>
                  <a:lnTo>
                    <a:pt x="7" y="158"/>
                  </a:lnTo>
                  <a:lnTo>
                    <a:pt x="14" y="121"/>
                  </a:lnTo>
                  <a:lnTo>
                    <a:pt x="27" y="90"/>
                  </a:lnTo>
                  <a:lnTo>
                    <a:pt x="49" y="61"/>
                  </a:lnTo>
                  <a:lnTo>
                    <a:pt x="78" y="40"/>
                  </a:lnTo>
                  <a:lnTo>
                    <a:pt x="117" y="23"/>
                  </a:lnTo>
                  <a:lnTo>
                    <a:pt x="163" y="10"/>
                  </a:lnTo>
                  <a:lnTo>
                    <a:pt x="216" y="3"/>
                  </a:lnTo>
                  <a:lnTo>
                    <a:pt x="27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6664326" y="3236913"/>
              <a:ext cx="544513" cy="419100"/>
            </a:xfrm>
            <a:custGeom>
              <a:avLst/>
              <a:gdLst>
                <a:gd name="T0" fmla="*/ 318 w 687"/>
                <a:gd name="T1" fmla="*/ 111 h 527"/>
                <a:gd name="T2" fmla="*/ 256 w 687"/>
                <a:gd name="T3" fmla="*/ 116 h 527"/>
                <a:gd name="T4" fmla="*/ 213 w 687"/>
                <a:gd name="T5" fmla="*/ 131 h 527"/>
                <a:gd name="T6" fmla="*/ 191 w 687"/>
                <a:gd name="T7" fmla="*/ 162 h 527"/>
                <a:gd name="T8" fmla="*/ 190 w 687"/>
                <a:gd name="T9" fmla="*/ 201 h 527"/>
                <a:gd name="T10" fmla="*/ 502 w 687"/>
                <a:gd name="T11" fmla="*/ 186 h 527"/>
                <a:gd name="T12" fmla="*/ 490 w 687"/>
                <a:gd name="T13" fmla="*/ 141 h 527"/>
                <a:gd name="T14" fmla="*/ 457 w 687"/>
                <a:gd name="T15" fmla="*/ 119 h 527"/>
                <a:gd name="T16" fmla="*/ 396 w 687"/>
                <a:gd name="T17" fmla="*/ 111 h 527"/>
                <a:gd name="T18" fmla="*/ 384 w 687"/>
                <a:gd name="T19" fmla="*/ 0 h 527"/>
                <a:gd name="T20" fmla="*/ 489 w 687"/>
                <a:gd name="T21" fmla="*/ 3 h 527"/>
                <a:gd name="T22" fmla="*/ 570 w 687"/>
                <a:gd name="T23" fmla="*/ 18 h 527"/>
                <a:gd name="T24" fmla="*/ 627 w 687"/>
                <a:gd name="T25" fmla="*/ 48 h 527"/>
                <a:gd name="T26" fmla="*/ 668 w 687"/>
                <a:gd name="T27" fmla="*/ 104 h 527"/>
                <a:gd name="T28" fmla="*/ 683 w 687"/>
                <a:gd name="T29" fmla="*/ 172 h 527"/>
                <a:gd name="T30" fmla="*/ 687 w 687"/>
                <a:gd name="T31" fmla="*/ 252 h 527"/>
                <a:gd name="T32" fmla="*/ 190 w 687"/>
                <a:gd name="T33" fmla="*/ 297 h 527"/>
                <a:gd name="T34" fmla="*/ 191 w 687"/>
                <a:gd name="T35" fmla="*/ 345 h 527"/>
                <a:gd name="T36" fmla="*/ 210 w 687"/>
                <a:gd name="T37" fmla="*/ 383 h 527"/>
                <a:gd name="T38" fmla="*/ 255 w 687"/>
                <a:gd name="T39" fmla="*/ 401 h 527"/>
                <a:gd name="T40" fmla="*/ 331 w 687"/>
                <a:gd name="T41" fmla="*/ 408 h 527"/>
                <a:gd name="T42" fmla="*/ 417 w 687"/>
                <a:gd name="T43" fmla="*/ 406 h 527"/>
                <a:gd name="T44" fmla="*/ 467 w 687"/>
                <a:gd name="T45" fmla="*/ 400 h 527"/>
                <a:gd name="T46" fmla="*/ 492 w 687"/>
                <a:gd name="T47" fmla="*/ 383 h 527"/>
                <a:gd name="T48" fmla="*/ 500 w 687"/>
                <a:gd name="T49" fmla="*/ 350 h 527"/>
                <a:gd name="T50" fmla="*/ 683 w 687"/>
                <a:gd name="T51" fmla="*/ 391 h 527"/>
                <a:gd name="T52" fmla="*/ 658 w 687"/>
                <a:gd name="T53" fmla="*/ 456 h 527"/>
                <a:gd name="T54" fmla="*/ 605 w 687"/>
                <a:gd name="T55" fmla="*/ 498 h 527"/>
                <a:gd name="T56" fmla="*/ 520 w 687"/>
                <a:gd name="T57" fmla="*/ 521 h 527"/>
                <a:gd name="T58" fmla="*/ 402 w 687"/>
                <a:gd name="T59" fmla="*/ 527 h 527"/>
                <a:gd name="T60" fmla="*/ 273 w 687"/>
                <a:gd name="T61" fmla="*/ 524 h 527"/>
                <a:gd name="T62" fmla="*/ 170 w 687"/>
                <a:gd name="T63" fmla="*/ 513 h 527"/>
                <a:gd name="T64" fmla="*/ 93 w 687"/>
                <a:gd name="T65" fmla="*/ 488 h 527"/>
                <a:gd name="T66" fmla="*/ 40 w 687"/>
                <a:gd name="T67" fmla="*/ 444 h 527"/>
                <a:gd name="T68" fmla="*/ 10 w 687"/>
                <a:gd name="T69" fmla="*/ 378 h 527"/>
                <a:gd name="T70" fmla="*/ 0 w 687"/>
                <a:gd name="T71" fmla="*/ 282 h 527"/>
                <a:gd name="T72" fmla="*/ 7 w 687"/>
                <a:gd name="T73" fmla="*/ 176 h 527"/>
                <a:gd name="T74" fmla="*/ 27 w 687"/>
                <a:gd name="T75" fmla="*/ 99 h 527"/>
                <a:gd name="T76" fmla="*/ 65 w 687"/>
                <a:gd name="T77" fmla="*/ 49 h 527"/>
                <a:gd name="T78" fmla="*/ 123 w 687"/>
                <a:gd name="T79" fmla="*/ 20 h 527"/>
                <a:gd name="T80" fmla="*/ 206 w 687"/>
                <a:gd name="T81" fmla="*/ 5 h 527"/>
                <a:gd name="T82" fmla="*/ 318 w 687"/>
                <a:gd name="T83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87" h="527">
                  <a:moveTo>
                    <a:pt x="356" y="111"/>
                  </a:moveTo>
                  <a:lnTo>
                    <a:pt x="318" y="111"/>
                  </a:lnTo>
                  <a:lnTo>
                    <a:pt x="284" y="113"/>
                  </a:lnTo>
                  <a:lnTo>
                    <a:pt x="256" y="116"/>
                  </a:lnTo>
                  <a:lnTo>
                    <a:pt x="231" y="122"/>
                  </a:lnTo>
                  <a:lnTo>
                    <a:pt x="213" y="131"/>
                  </a:lnTo>
                  <a:lnTo>
                    <a:pt x="200" y="144"/>
                  </a:lnTo>
                  <a:lnTo>
                    <a:pt x="191" y="162"/>
                  </a:lnTo>
                  <a:lnTo>
                    <a:pt x="190" y="186"/>
                  </a:lnTo>
                  <a:lnTo>
                    <a:pt x="190" y="201"/>
                  </a:lnTo>
                  <a:lnTo>
                    <a:pt x="502" y="201"/>
                  </a:lnTo>
                  <a:lnTo>
                    <a:pt x="502" y="186"/>
                  </a:lnTo>
                  <a:lnTo>
                    <a:pt x="499" y="159"/>
                  </a:lnTo>
                  <a:lnTo>
                    <a:pt x="490" y="141"/>
                  </a:lnTo>
                  <a:lnTo>
                    <a:pt x="477" y="127"/>
                  </a:lnTo>
                  <a:lnTo>
                    <a:pt x="457" y="119"/>
                  </a:lnTo>
                  <a:lnTo>
                    <a:pt x="431" y="114"/>
                  </a:lnTo>
                  <a:lnTo>
                    <a:pt x="396" y="111"/>
                  </a:lnTo>
                  <a:lnTo>
                    <a:pt x="356" y="111"/>
                  </a:lnTo>
                  <a:close/>
                  <a:moveTo>
                    <a:pt x="384" y="0"/>
                  </a:moveTo>
                  <a:lnTo>
                    <a:pt x="441" y="0"/>
                  </a:lnTo>
                  <a:lnTo>
                    <a:pt x="489" y="3"/>
                  </a:lnTo>
                  <a:lnTo>
                    <a:pt x="534" y="10"/>
                  </a:lnTo>
                  <a:lnTo>
                    <a:pt x="570" y="18"/>
                  </a:lnTo>
                  <a:lnTo>
                    <a:pt x="602" y="31"/>
                  </a:lnTo>
                  <a:lnTo>
                    <a:pt x="627" y="48"/>
                  </a:lnTo>
                  <a:lnTo>
                    <a:pt x="652" y="74"/>
                  </a:lnTo>
                  <a:lnTo>
                    <a:pt x="668" y="104"/>
                  </a:lnTo>
                  <a:lnTo>
                    <a:pt x="678" y="136"/>
                  </a:lnTo>
                  <a:lnTo>
                    <a:pt x="683" y="172"/>
                  </a:lnTo>
                  <a:lnTo>
                    <a:pt x="685" y="210"/>
                  </a:lnTo>
                  <a:lnTo>
                    <a:pt x="687" y="252"/>
                  </a:lnTo>
                  <a:lnTo>
                    <a:pt x="687" y="297"/>
                  </a:lnTo>
                  <a:lnTo>
                    <a:pt x="190" y="297"/>
                  </a:lnTo>
                  <a:lnTo>
                    <a:pt x="190" y="317"/>
                  </a:lnTo>
                  <a:lnTo>
                    <a:pt x="191" y="345"/>
                  </a:lnTo>
                  <a:lnTo>
                    <a:pt x="198" y="366"/>
                  </a:lnTo>
                  <a:lnTo>
                    <a:pt x="210" y="383"/>
                  </a:lnTo>
                  <a:lnTo>
                    <a:pt x="230" y="395"/>
                  </a:lnTo>
                  <a:lnTo>
                    <a:pt x="255" y="401"/>
                  </a:lnTo>
                  <a:lnTo>
                    <a:pt x="288" y="406"/>
                  </a:lnTo>
                  <a:lnTo>
                    <a:pt x="331" y="408"/>
                  </a:lnTo>
                  <a:lnTo>
                    <a:pt x="379" y="408"/>
                  </a:lnTo>
                  <a:lnTo>
                    <a:pt x="417" y="406"/>
                  </a:lnTo>
                  <a:lnTo>
                    <a:pt x="446" y="405"/>
                  </a:lnTo>
                  <a:lnTo>
                    <a:pt x="467" y="400"/>
                  </a:lnTo>
                  <a:lnTo>
                    <a:pt x="484" y="393"/>
                  </a:lnTo>
                  <a:lnTo>
                    <a:pt x="492" y="383"/>
                  </a:lnTo>
                  <a:lnTo>
                    <a:pt x="499" y="370"/>
                  </a:lnTo>
                  <a:lnTo>
                    <a:pt x="500" y="350"/>
                  </a:lnTo>
                  <a:lnTo>
                    <a:pt x="687" y="350"/>
                  </a:lnTo>
                  <a:lnTo>
                    <a:pt x="683" y="391"/>
                  </a:lnTo>
                  <a:lnTo>
                    <a:pt x="673" y="428"/>
                  </a:lnTo>
                  <a:lnTo>
                    <a:pt x="658" y="456"/>
                  </a:lnTo>
                  <a:lnTo>
                    <a:pt x="635" y="479"/>
                  </a:lnTo>
                  <a:lnTo>
                    <a:pt x="605" y="498"/>
                  </a:lnTo>
                  <a:lnTo>
                    <a:pt x="567" y="511"/>
                  </a:lnTo>
                  <a:lnTo>
                    <a:pt x="520" y="521"/>
                  </a:lnTo>
                  <a:lnTo>
                    <a:pt x="467" y="526"/>
                  </a:lnTo>
                  <a:lnTo>
                    <a:pt x="402" y="527"/>
                  </a:lnTo>
                  <a:lnTo>
                    <a:pt x="334" y="526"/>
                  </a:lnTo>
                  <a:lnTo>
                    <a:pt x="273" y="524"/>
                  </a:lnTo>
                  <a:lnTo>
                    <a:pt x="218" y="519"/>
                  </a:lnTo>
                  <a:lnTo>
                    <a:pt x="170" y="513"/>
                  </a:lnTo>
                  <a:lnTo>
                    <a:pt x="128" y="503"/>
                  </a:lnTo>
                  <a:lnTo>
                    <a:pt x="93" y="488"/>
                  </a:lnTo>
                  <a:lnTo>
                    <a:pt x="63" y="469"/>
                  </a:lnTo>
                  <a:lnTo>
                    <a:pt x="40" y="444"/>
                  </a:lnTo>
                  <a:lnTo>
                    <a:pt x="22" y="415"/>
                  </a:lnTo>
                  <a:lnTo>
                    <a:pt x="10" y="378"/>
                  </a:lnTo>
                  <a:lnTo>
                    <a:pt x="2" y="333"/>
                  </a:lnTo>
                  <a:lnTo>
                    <a:pt x="0" y="282"/>
                  </a:lnTo>
                  <a:lnTo>
                    <a:pt x="2" y="224"/>
                  </a:lnTo>
                  <a:lnTo>
                    <a:pt x="7" y="176"/>
                  </a:lnTo>
                  <a:lnTo>
                    <a:pt x="14" y="134"/>
                  </a:lnTo>
                  <a:lnTo>
                    <a:pt x="27" y="99"/>
                  </a:lnTo>
                  <a:lnTo>
                    <a:pt x="43" y="71"/>
                  </a:lnTo>
                  <a:lnTo>
                    <a:pt x="65" y="49"/>
                  </a:lnTo>
                  <a:lnTo>
                    <a:pt x="92" y="31"/>
                  </a:lnTo>
                  <a:lnTo>
                    <a:pt x="123" y="20"/>
                  </a:lnTo>
                  <a:lnTo>
                    <a:pt x="161" y="10"/>
                  </a:lnTo>
                  <a:lnTo>
                    <a:pt x="206" y="5"/>
                  </a:lnTo>
                  <a:lnTo>
                    <a:pt x="259" y="1"/>
                  </a:lnTo>
                  <a:lnTo>
                    <a:pt x="318" y="0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19"/>
            <p:cNvSpPr>
              <a:spLocks noChangeArrowheads="1"/>
            </p:cNvSpPr>
            <p:nvPr userDrawn="1"/>
          </p:nvSpPr>
          <p:spPr bwMode="auto">
            <a:xfrm>
              <a:off x="7307263" y="3071813"/>
              <a:ext cx="152400" cy="574675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7708901" y="3235326"/>
              <a:ext cx="561975" cy="419100"/>
            </a:xfrm>
            <a:custGeom>
              <a:avLst/>
              <a:gdLst>
                <a:gd name="T0" fmla="*/ 431 w 708"/>
                <a:gd name="T1" fmla="*/ 0 h 528"/>
                <a:gd name="T2" fmla="*/ 536 w 708"/>
                <a:gd name="T3" fmla="*/ 7 h 528"/>
                <a:gd name="T4" fmla="*/ 609 w 708"/>
                <a:gd name="T5" fmla="*/ 23 h 528"/>
                <a:gd name="T6" fmla="*/ 655 w 708"/>
                <a:gd name="T7" fmla="*/ 56 h 528"/>
                <a:gd name="T8" fmla="*/ 678 w 708"/>
                <a:gd name="T9" fmla="*/ 111 h 528"/>
                <a:gd name="T10" fmla="*/ 486 w 708"/>
                <a:gd name="T11" fmla="*/ 149 h 528"/>
                <a:gd name="T12" fmla="*/ 471 w 708"/>
                <a:gd name="T13" fmla="*/ 124 h 528"/>
                <a:gd name="T14" fmla="*/ 427 w 708"/>
                <a:gd name="T15" fmla="*/ 115 h 528"/>
                <a:gd name="T16" fmla="*/ 351 w 708"/>
                <a:gd name="T17" fmla="*/ 111 h 528"/>
                <a:gd name="T18" fmla="*/ 278 w 708"/>
                <a:gd name="T19" fmla="*/ 113 h 528"/>
                <a:gd name="T20" fmla="*/ 226 w 708"/>
                <a:gd name="T21" fmla="*/ 121 h 528"/>
                <a:gd name="T22" fmla="*/ 200 w 708"/>
                <a:gd name="T23" fmla="*/ 141 h 528"/>
                <a:gd name="T24" fmla="*/ 200 w 708"/>
                <a:gd name="T25" fmla="*/ 173 h 528"/>
                <a:gd name="T26" fmla="*/ 223 w 708"/>
                <a:gd name="T27" fmla="*/ 188 h 528"/>
                <a:gd name="T28" fmla="*/ 270 w 708"/>
                <a:gd name="T29" fmla="*/ 193 h 528"/>
                <a:gd name="T30" fmla="*/ 346 w 708"/>
                <a:gd name="T31" fmla="*/ 194 h 528"/>
                <a:gd name="T32" fmla="*/ 419 w 708"/>
                <a:gd name="T33" fmla="*/ 193 h 528"/>
                <a:gd name="T34" fmla="*/ 526 w 708"/>
                <a:gd name="T35" fmla="*/ 194 h 528"/>
                <a:gd name="T36" fmla="*/ 607 w 708"/>
                <a:gd name="T37" fmla="*/ 206 h 528"/>
                <a:gd name="T38" fmla="*/ 663 w 708"/>
                <a:gd name="T39" fmla="*/ 231 h 528"/>
                <a:gd name="T40" fmla="*/ 697 w 708"/>
                <a:gd name="T41" fmla="*/ 274 h 528"/>
                <a:gd name="T42" fmla="*/ 708 w 708"/>
                <a:gd name="T43" fmla="*/ 344 h 528"/>
                <a:gd name="T44" fmla="*/ 700 w 708"/>
                <a:gd name="T45" fmla="*/ 417 h 528"/>
                <a:gd name="T46" fmla="*/ 672 w 708"/>
                <a:gd name="T47" fmla="*/ 468 h 528"/>
                <a:gd name="T48" fmla="*/ 617 w 708"/>
                <a:gd name="T49" fmla="*/ 501 h 528"/>
                <a:gd name="T50" fmla="*/ 534 w 708"/>
                <a:gd name="T51" fmla="*/ 520 h 528"/>
                <a:gd name="T52" fmla="*/ 414 w 708"/>
                <a:gd name="T53" fmla="*/ 526 h 528"/>
                <a:gd name="T54" fmla="*/ 286 w 708"/>
                <a:gd name="T55" fmla="*/ 528 h 528"/>
                <a:gd name="T56" fmla="*/ 193 w 708"/>
                <a:gd name="T57" fmla="*/ 525 h 528"/>
                <a:gd name="T58" fmla="*/ 118 w 708"/>
                <a:gd name="T59" fmla="*/ 515 h 528"/>
                <a:gd name="T60" fmla="*/ 62 w 708"/>
                <a:gd name="T61" fmla="*/ 493 h 528"/>
                <a:gd name="T62" fmla="*/ 24 w 708"/>
                <a:gd name="T63" fmla="*/ 456 h 528"/>
                <a:gd name="T64" fmla="*/ 4 w 708"/>
                <a:gd name="T65" fmla="*/ 398 h 528"/>
                <a:gd name="T66" fmla="*/ 196 w 708"/>
                <a:gd name="T67" fmla="*/ 360 h 528"/>
                <a:gd name="T68" fmla="*/ 208 w 708"/>
                <a:gd name="T69" fmla="*/ 392 h 528"/>
                <a:gd name="T70" fmla="*/ 243 w 708"/>
                <a:gd name="T71" fmla="*/ 407 h 528"/>
                <a:gd name="T72" fmla="*/ 306 w 708"/>
                <a:gd name="T73" fmla="*/ 412 h 528"/>
                <a:gd name="T74" fmla="*/ 398 w 708"/>
                <a:gd name="T75" fmla="*/ 412 h 528"/>
                <a:gd name="T76" fmla="*/ 467 w 708"/>
                <a:gd name="T77" fmla="*/ 408 h 528"/>
                <a:gd name="T78" fmla="*/ 507 w 708"/>
                <a:gd name="T79" fmla="*/ 395 h 528"/>
                <a:gd name="T80" fmla="*/ 519 w 708"/>
                <a:gd name="T81" fmla="*/ 362 h 528"/>
                <a:gd name="T82" fmla="*/ 509 w 708"/>
                <a:gd name="T83" fmla="*/ 337 h 528"/>
                <a:gd name="T84" fmla="*/ 477 w 708"/>
                <a:gd name="T85" fmla="*/ 325 h 528"/>
                <a:gd name="T86" fmla="*/ 421 w 708"/>
                <a:gd name="T87" fmla="*/ 324 h 528"/>
                <a:gd name="T88" fmla="*/ 263 w 708"/>
                <a:gd name="T89" fmla="*/ 324 h 528"/>
                <a:gd name="T90" fmla="*/ 182 w 708"/>
                <a:gd name="T91" fmla="*/ 322 h 528"/>
                <a:gd name="T92" fmla="*/ 113 w 708"/>
                <a:gd name="T93" fmla="*/ 314 h 528"/>
                <a:gd name="T94" fmla="*/ 60 w 708"/>
                <a:gd name="T95" fmla="*/ 294 h 528"/>
                <a:gd name="T96" fmla="*/ 25 w 708"/>
                <a:gd name="T97" fmla="*/ 259 h 528"/>
                <a:gd name="T98" fmla="*/ 7 w 708"/>
                <a:gd name="T99" fmla="*/ 203 h 528"/>
                <a:gd name="T100" fmla="*/ 7 w 708"/>
                <a:gd name="T101" fmla="*/ 136 h 528"/>
                <a:gd name="T102" fmla="*/ 25 w 708"/>
                <a:gd name="T103" fmla="*/ 81 h 528"/>
                <a:gd name="T104" fmla="*/ 59 w 708"/>
                <a:gd name="T105" fmla="*/ 42 h 528"/>
                <a:gd name="T106" fmla="*/ 122 w 708"/>
                <a:gd name="T107" fmla="*/ 17 h 528"/>
                <a:gd name="T108" fmla="*/ 221 w 708"/>
                <a:gd name="T109" fmla="*/ 3 h 528"/>
                <a:gd name="T110" fmla="*/ 363 w 708"/>
                <a:gd name="T111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8" h="528">
                  <a:moveTo>
                    <a:pt x="363" y="0"/>
                  </a:moveTo>
                  <a:lnTo>
                    <a:pt x="431" y="0"/>
                  </a:lnTo>
                  <a:lnTo>
                    <a:pt x="487" y="3"/>
                  </a:lnTo>
                  <a:lnTo>
                    <a:pt x="536" y="7"/>
                  </a:lnTo>
                  <a:lnTo>
                    <a:pt x="577" y="13"/>
                  </a:lnTo>
                  <a:lnTo>
                    <a:pt x="609" y="23"/>
                  </a:lnTo>
                  <a:lnTo>
                    <a:pt x="635" y="37"/>
                  </a:lnTo>
                  <a:lnTo>
                    <a:pt x="655" y="56"/>
                  </a:lnTo>
                  <a:lnTo>
                    <a:pt x="668" y="81"/>
                  </a:lnTo>
                  <a:lnTo>
                    <a:pt x="678" y="111"/>
                  </a:lnTo>
                  <a:lnTo>
                    <a:pt x="683" y="149"/>
                  </a:lnTo>
                  <a:lnTo>
                    <a:pt x="486" y="149"/>
                  </a:lnTo>
                  <a:lnTo>
                    <a:pt x="481" y="134"/>
                  </a:lnTo>
                  <a:lnTo>
                    <a:pt x="471" y="124"/>
                  </a:lnTo>
                  <a:lnTo>
                    <a:pt x="452" y="118"/>
                  </a:lnTo>
                  <a:lnTo>
                    <a:pt x="427" y="115"/>
                  </a:lnTo>
                  <a:lnTo>
                    <a:pt x="394" y="113"/>
                  </a:lnTo>
                  <a:lnTo>
                    <a:pt x="351" y="111"/>
                  </a:lnTo>
                  <a:lnTo>
                    <a:pt x="311" y="113"/>
                  </a:lnTo>
                  <a:lnTo>
                    <a:pt x="278" y="113"/>
                  </a:lnTo>
                  <a:lnTo>
                    <a:pt x="250" y="116"/>
                  </a:lnTo>
                  <a:lnTo>
                    <a:pt x="226" y="121"/>
                  </a:lnTo>
                  <a:lnTo>
                    <a:pt x="210" y="128"/>
                  </a:lnTo>
                  <a:lnTo>
                    <a:pt x="200" y="141"/>
                  </a:lnTo>
                  <a:lnTo>
                    <a:pt x="196" y="158"/>
                  </a:lnTo>
                  <a:lnTo>
                    <a:pt x="200" y="173"/>
                  </a:lnTo>
                  <a:lnTo>
                    <a:pt x="208" y="183"/>
                  </a:lnTo>
                  <a:lnTo>
                    <a:pt x="223" y="188"/>
                  </a:lnTo>
                  <a:lnTo>
                    <a:pt x="243" y="191"/>
                  </a:lnTo>
                  <a:lnTo>
                    <a:pt x="270" y="193"/>
                  </a:lnTo>
                  <a:lnTo>
                    <a:pt x="305" y="194"/>
                  </a:lnTo>
                  <a:lnTo>
                    <a:pt x="346" y="194"/>
                  </a:lnTo>
                  <a:lnTo>
                    <a:pt x="383" y="193"/>
                  </a:lnTo>
                  <a:lnTo>
                    <a:pt x="419" y="193"/>
                  </a:lnTo>
                  <a:lnTo>
                    <a:pt x="476" y="193"/>
                  </a:lnTo>
                  <a:lnTo>
                    <a:pt x="526" y="194"/>
                  </a:lnTo>
                  <a:lnTo>
                    <a:pt x="570" y="199"/>
                  </a:lnTo>
                  <a:lnTo>
                    <a:pt x="607" y="206"/>
                  </a:lnTo>
                  <a:lnTo>
                    <a:pt x="639" y="216"/>
                  </a:lnTo>
                  <a:lnTo>
                    <a:pt x="663" y="231"/>
                  </a:lnTo>
                  <a:lnTo>
                    <a:pt x="683" y="249"/>
                  </a:lnTo>
                  <a:lnTo>
                    <a:pt x="697" y="274"/>
                  </a:lnTo>
                  <a:lnTo>
                    <a:pt x="705" y="305"/>
                  </a:lnTo>
                  <a:lnTo>
                    <a:pt x="708" y="344"/>
                  </a:lnTo>
                  <a:lnTo>
                    <a:pt x="707" y="383"/>
                  </a:lnTo>
                  <a:lnTo>
                    <a:pt x="700" y="417"/>
                  </a:lnTo>
                  <a:lnTo>
                    <a:pt x="688" y="445"/>
                  </a:lnTo>
                  <a:lnTo>
                    <a:pt x="672" y="468"/>
                  </a:lnTo>
                  <a:lnTo>
                    <a:pt x="649" y="486"/>
                  </a:lnTo>
                  <a:lnTo>
                    <a:pt x="617" y="501"/>
                  </a:lnTo>
                  <a:lnTo>
                    <a:pt x="580" y="511"/>
                  </a:lnTo>
                  <a:lnTo>
                    <a:pt x="534" y="520"/>
                  </a:lnTo>
                  <a:lnTo>
                    <a:pt x="479" y="525"/>
                  </a:lnTo>
                  <a:lnTo>
                    <a:pt x="414" y="526"/>
                  </a:lnTo>
                  <a:lnTo>
                    <a:pt x="341" y="528"/>
                  </a:lnTo>
                  <a:lnTo>
                    <a:pt x="286" y="528"/>
                  </a:lnTo>
                  <a:lnTo>
                    <a:pt x="238" y="526"/>
                  </a:lnTo>
                  <a:lnTo>
                    <a:pt x="193" y="525"/>
                  </a:lnTo>
                  <a:lnTo>
                    <a:pt x="153" y="521"/>
                  </a:lnTo>
                  <a:lnTo>
                    <a:pt x="118" y="515"/>
                  </a:lnTo>
                  <a:lnTo>
                    <a:pt x="87" y="506"/>
                  </a:lnTo>
                  <a:lnTo>
                    <a:pt x="62" y="493"/>
                  </a:lnTo>
                  <a:lnTo>
                    <a:pt x="40" y="476"/>
                  </a:lnTo>
                  <a:lnTo>
                    <a:pt x="24" y="456"/>
                  </a:lnTo>
                  <a:lnTo>
                    <a:pt x="12" y="430"/>
                  </a:lnTo>
                  <a:lnTo>
                    <a:pt x="4" y="398"/>
                  </a:lnTo>
                  <a:lnTo>
                    <a:pt x="0" y="360"/>
                  </a:lnTo>
                  <a:lnTo>
                    <a:pt x="196" y="360"/>
                  </a:lnTo>
                  <a:lnTo>
                    <a:pt x="200" y="378"/>
                  </a:lnTo>
                  <a:lnTo>
                    <a:pt x="208" y="392"/>
                  </a:lnTo>
                  <a:lnTo>
                    <a:pt x="223" y="402"/>
                  </a:lnTo>
                  <a:lnTo>
                    <a:pt x="243" y="407"/>
                  </a:lnTo>
                  <a:lnTo>
                    <a:pt x="271" y="410"/>
                  </a:lnTo>
                  <a:lnTo>
                    <a:pt x="306" y="412"/>
                  </a:lnTo>
                  <a:lnTo>
                    <a:pt x="349" y="413"/>
                  </a:lnTo>
                  <a:lnTo>
                    <a:pt x="398" y="412"/>
                  </a:lnTo>
                  <a:lnTo>
                    <a:pt x="437" y="412"/>
                  </a:lnTo>
                  <a:lnTo>
                    <a:pt x="467" y="408"/>
                  </a:lnTo>
                  <a:lnTo>
                    <a:pt x="491" y="403"/>
                  </a:lnTo>
                  <a:lnTo>
                    <a:pt x="507" y="395"/>
                  </a:lnTo>
                  <a:lnTo>
                    <a:pt x="516" y="382"/>
                  </a:lnTo>
                  <a:lnTo>
                    <a:pt x="519" y="362"/>
                  </a:lnTo>
                  <a:lnTo>
                    <a:pt x="516" y="347"/>
                  </a:lnTo>
                  <a:lnTo>
                    <a:pt x="509" y="337"/>
                  </a:lnTo>
                  <a:lnTo>
                    <a:pt x="496" y="330"/>
                  </a:lnTo>
                  <a:lnTo>
                    <a:pt x="477" y="325"/>
                  </a:lnTo>
                  <a:lnTo>
                    <a:pt x="452" y="324"/>
                  </a:lnTo>
                  <a:lnTo>
                    <a:pt x="421" y="324"/>
                  </a:lnTo>
                  <a:lnTo>
                    <a:pt x="310" y="324"/>
                  </a:lnTo>
                  <a:lnTo>
                    <a:pt x="263" y="324"/>
                  </a:lnTo>
                  <a:lnTo>
                    <a:pt x="220" y="324"/>
                  </a:lnTo>
                  <a:lnTo>
                    <a:pt x="182" y="322"/>
                  </a:lnTo>
                  <a:lnTo>
                    <a:pt x="145" y="319"/>
                  </a:lnTo>
                  <a:lnTo>
                    <a:pt x="113" y="314"/>
                  </a:lnTo>
                  <a:lnTo>
                    <a:pt x="85" y="305"/>
                  </a:lnTo>
                  <a:lnTo>
                    <a:pt x="60" y="294"/>
                  </a:lnTo>
                  <a:lnTo>
                    <a:pt x="40" y="279"/>
                  </a:lnTo>
                  <a:lnTo>
                    <a:pt x="25" y="259"/>
                  </a:lnTo>
                  <a:lnTo>
                    <a:pt x="14" y="234"/>
                  </a:lnTo>
                  <a:lnTo>
                    <a:pt x="7" y="203"/>
                  </a:lnTo>
                  <a:lnTo>
                    <a:pt x="4" y="166"/>
                  </a:lnTo>
                  <a:lnTo>
                    <a:pt x="7" y="136"/>
                  </a:lnTo>
                  <a:lnTo>
                    <a:pt x="14" y="106"/>
                  </a:lnTo>
                  <a:lnTo>
                    <a:pt x="25" y="81"/>
                  </a:lnTo>
                  <a:lnTo>
                    <a:pt x="40" y="60"/>
                  </a:lnTo>
                  <a:lnTo>
                    <a:pt x="59" y="42"/>
                  </a:lnTo>
                  <a:lnTo>
                    <a:pt x="85" y="28"/>
                  </a:lnTo>
                  <a:lnTo>
                    <a:pt x="122" y="17"/>
                  </a:lnTo>
                  <a:lnTo>
                    <a:pt x="167" y="8"/>
                  </a:lnTo>
                  <a:lnTo>
                    <a:pt x="221" y="3"/>
                  </a:lnTo>
                  <a:lnTo>
                    <a:pt x="288" y="2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7539038" y="3076576"/>
              <a:ext cx="161925" cy="227013"/>
            </a:xfrm>
            <a:custGeom>
              <a:avLst/>
              <a:gdLst>
                <a:gd name="T0" fmla="*/ 23 w 204"/>
                <a:gd name="T1" fmla="*/ 0 h 287"/>
                <a:gd name="T2" fmla="*/ 204 w 204"/>
                <a:gd name="T3" fmla="*/ 0 h 287"/>
                <a:gd name="T4" fmla="*/ 204 w 204"/>
                <a:gd name="T5" fmla="*/ 168 h 287"/>
                <a:gd name="T6" fmla="*/ 203 w 204"/>
                <a:gd name="T7" fmla="*/ 203 h 287"/>
                <a:gd name="T8" fmla="*/ 194 w 204"/>
                <a:gd name="T9" fmla="*/ 231 h 287"/>
                <a:gd name="T10" fmla="*/ 181 w 204"/>
                <a:gd name="T11" fmla="*/ 252 h 287"/>
                <a:gd name="T12" fmla="*/ 161 w 204"/>
                <a:gd name="T13" fmla="*/ 269 h 287"/>
                <a:gd name="T14" fmla="*/ 135 w 204"/>
                <a:gd name="T15" fmla="*/ 279 h 287"/>
                <a:gd name="T16" fmla="*/ 103 w 204"/>
                <a:gd name="T17" fmla="*/ 284 h 287"/>
                <a:gd name="T18" fmla="*/ 63 w 204"/>
                <a:gd name="T19" fmla="*/ 287 h 287"/>
                <a:gd name="T20" fmla="*/ 50 w 204"/>
                <a:gd name="T21" fmla="*/ 287 h 287"/>
                <a:gd name="T22" fmla="*/ 32 w 204"/>
                <a:gd name="T23" fmla="*/ 287 h 287"/>
                <a:gd name="T24" fmla="*/ 13 w 204"/>
                <a:gd name="T25" fmla="*/ 286 h 287"/>
                <a:gd name="T26" fmla="*/ 0 w 204"/>
                <a:gd name="T27" fmla="*/ 286 h 287"/>
                <a:gd name="T28" fmla="*/ 0 w 204"/>
                <a:gd name="T29" fmla="*/ 203 h 287"/>
                <a:gd name="T30" fmla="*/ 7 w 204"/>
                <a:gd name="T31" fmla="*/ 204 h 287"/>
                <a:gd name="T32" fmla="*/ 12 w 204"/>
                <a:gd name="T33" fmla="*/ 204 h 287"/>
                <a:gd name="T34" fmla="*/ 17 w 204"/>
                <a:gd name="T35" fmla="*/ 204 h 287"/>
                <a:gd name="T36" fmla="*/ 40 w 204"/>
                <a:gd name="T37" fmla="*/ 203 h 287"/>
                <a:gd name="T38" fmla="*/ 60 w 204"/>
                <a:gd name="T39" fmla="*/ 194 h 287"/>
                <a:gd name="T40" fmla="*/ 75 w 204"/>
                <a:gd name="T41" fmla="*/ 183 h 287"/>
                <a:gd name="T42" fmla="*/ 86 w 204"/>
                <a:gd name="T43" fmla="*/ 166 h 287"/>
                <a:gd name="T44" fmla="*/ 90 w 204"/>
                <a:gd name="T45" fmla="*/ 146 h 287"/>
                <a:gd name="T46" fmla="*/ 23 w 204"/>
                <a:gd name="T47" fmla="*/ 146 h 287"/>
                <a:gd name="T48" fmla="*/ 23 w 204"/>
                <a:gd name="T4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87">
                  <a:moveTo>
                    <a:pt x="23" y="0"/>
                  </a:moveTo>
                  <a:lnTo>
                    <a:pt x="204" y="0"/>
                  </a:lnTo>
                  <a:lnTo>
                    <a:pt x="204" y="168"/>
                  </a:lnTo>
                  <a:lnTo>
                    <a:pt x="203" y="203"/>
                  </a:lnTo>
                  <a:lnTo>
                    <a:pt x="194" y="231"/>
                  </a:lnTo>
                  <a:lnTo>
                    <a:pt x="181" y="252"/>
                  </a:lnTo>
                  <a:lnTo>
                    <a:pt x="161" y="269"/>
                  </a:lnTo>
                  <a:lnTo>
                    <a:pt x="135" y="279"/>
                  </a:lnTo>
                  <a:lnTo>
                    <a:pt x="103" y="284"/>
                  </a:lnTo>
                  <a:lnTo>
                    <a:pt x="63" y="287"/>
                  </a:lnTo>
                  <a:lnTo>
                    <a:pt x="50" y="287"/>
                  </a:lnTo>
                  <a:lnTo>
                    <a:pt x="32" y="287"/>
                  </a:lnTo>
                  <a:lnTo>
                    <a:pt x="13" y="286"/>
                  </a:lnTo>
                  <a:lnTo>
                    <a:pt x="0" y="286"/>
                  </a:lnTo>
                  <a:lnTo>
                    <a:pt x="0" y="203"/>
                  </a:lnTo>
                  <a:lnTo>
                    <a:pt x="7" y="204"/>
                  </a:lnTo>
                  <a:lnTo>
                    <a:pt x="12" y="204"/>
                  </a:lnTo>
                  <a:lnTo>
                    <a:pt x="17" y="204"/>
                  </a:lnTo>
                  <a:lnTo>
                    <a:pt x="40" y="203"/>
                  </a:lnTo>
                  <a:lnTo>
                    <a:pt x="60" y="194"/>
                  </a:lnTo>
                  <a:lnTo>
                    <a:pt x="75" y="183"/>
                  </a:lnTo>
                  <a:lnTo>
                    <a:pt x="86" y="166"/>
                  </a:lnTo>
                  <a:lnTo>
                    <a:pt x="90" y="146"/>
                  </a:lnTo>
                  <a:lnTo>
                    <a:pt x="23" y="14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 noEditPoints="1"/>
            </p:cNvSpPr>
            <p:nvPr userDrawn="1"/>
          </p:nvSpPr>
          <p:spPr bwMode="auto">
            <a:xfrm>
              <a:off x="8089901" y="3006726"/>
              <a:ext cx="176213" cy="173038"/>
            </a:xfrm>
            <a:custGeom>
              <a:avLst/>
              <a:gdLst>
                <a:gd name="T0" fmla="*/ 88 w 221"/>
                <a:gd name="T1" fmla="*/ 101 h 217"/>
                <a:gd name="T2" fmla="*/ 123 w 221"/>
                <a:gd name="T3" fmla="*/ 99 h 217"/>
                <a:gd name="T4" fmla="*/ 138 w 221"/>
                <a:gd name="T5" fmla="*/ 91 h 217"/>
                <a:gd name="T6" fmla="*/ 139 w 221"/>
                <a:gd name="T7" fmla="*/ 71 h 217"/>
                <a:gd name="T8" fmla="*/ 123 w 221"/>
                <a:gd name="T9" fmla="*/ 63 h 217"/>
                <a:gd name="T10" fmla="*/ 88 w 221"/>
                <a:gd name="T11" fmla="*/ 61 h 217"/>
                <a:gd name="T12" fmla="*/ 116 w 221"/>
                <a:gd name="T13" fmla="*/ 46 h 217"/>
                <a:gd name="T14" fmla="*/ 149 w 221"/>
                <a:gd name="T15" fmla="*/ 55 h 217"/>
                <a:gd name="T16" fmla="*/ 161 w 221"/>
                <a:gd name="T17" fmla="*/ 81 h 217"/>
                <a:gd name="T18" fmla="*/ 151 w 221"/>
                <a:gd name="T19" fmla="*/ 106 h 217"/>
                <a:gd name="T20" fmla="*/ 128 w 221"/>
                <a:gd name="T21" fmla="*/ 116 h 217"/>
                <a:gd name="T22" fmla="*/ 143 w 221"/>
                <a:gd name="T23" fmla="*/ 171 h 217"/>
                <a:gd name="T24" fmla="*/ 88 w 221"/>
                <a:gd name="T25" fmla="*/ 116 h 217"/>
                <a:gd name="T26" fmla="*/ 68 w 221"/>
                <a:gd name="T27" fmla="*/ 171 h 217"/>
                <a:gd name="T28" fmla="*/ 111 w 221"/>
                <a:gd name="T29" fmla="*/ 18 h 217"/>
                <a:gd name="T30" fmla="*/ 58 w 221"/>
                <a:gd name="T31" fmla="*/ 35 h 217"/>
                <a:gd name="T32" fmla="*/ 26 w 221"/>
                <a:gd name="T33" fmla="*/ 80 h 217"/>
                <a:gd name="T34" fmla="*/ 26 w 221"/>
                <a:gd name="T35" fmla="*/ 138 h 217"/>
                <a:gd name="T36" fmla="*/ 58 w 221"/>
                <a:gd name="T37" fmla="*/ 182 h 217"/>
                <a:gd name="T38" fmla="*/ 111 w 221"/>
                <a:gd name="T39" fmla="*/ 199 h 217"/>
                <a:gd name="T40" fmla="*/ 163 w 221"/>
                <a:gd name="T41" fmla="*/ 182 h 217"/>
                <a:gd name="T42" fmla="*/ 194 w 221"/>
                <a:gd name="T43" fmla="*/ 138 h 217"/>
                <a:gd name="T44" fmla="*/ 194 w 221"/>
                <a:gd name="T45" fmla="*/ 80 h 217"/>
                <a:gd name="T46" fmla="*/ 163 w 221"/>
                <a:gd name="T47" fmla="*/ 35 h 217"/>
                <a:gd name="T48" fmla="*/ 111 w 221"/>
                <a:gd name="T49" fmla="*/ 18 h 217"/>
                <a:gd name="T50" fmla="*/ 139 w 221"/>
                <a:gd name="T51" fmla="*/ 3 h 217"/>
                <a:gd name="T52" fmla="*/ 187 w 221"/>
                <a:gd name="T53" fmla="*/ 30 h 217"/>
                <a:gd name="T54" fmla="*/ 217 w 221"/>
                <a:gd name="T55" fmla="*/ 78 h 217"/>
                <a:gd name="T56" fmla="*/ 217 w 221"/>
                <a:gd name="T57" fmla="*/ 138 h 217"/>
                <a:gd name="T58" fmla="*/ 187 w 221"/>
                <a:gd name="T59" fmla="*/ 186 h 217"/>
                <a:gd name="T60" fmla="*/ 139 w 221"/>
                <a:gd name="T61" fmla="*/ 214 h 217"/>
                <a:gd name="T62" fmla="*/ 81 w 221"/>
                <a:gd name="T63" fmla="*/ 214 h 217"/>
                <a:gd name="T64" fmla="*/ 33 w 221"/>
                <a:gd name="T65" fmla="*/ 186 h 217"/>
                <a:gd name="T66" fmla="*/ 5 w 221"/>
                <a:gd name="T67" fmla="*/ 138 h 217"/>
                <a:gd name="T68" fmla="*/ 5 w 221"/>
                <a:gd name="T69" fmla="*/ 78 h 217"/>
                <a:gd name="T70" fmla="*/ 33 w 221"/>
                <a:gd name="T71" fmla="*/ 30 h 217"/>
                <a:gd name="T72" fmla="*/ 81 w 221"/>
                <a:gd name="T73" fmla="*/ 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1" h="217">
                  <a:moveTo>
                    <a:pt x="88" y="61"/>
                  </a:moveTo>
                  <a:lnTo>
                    <a:pt x="88" y="101"/>
                  </a:lnTo>
                  <a:lnTo>
                    <a:pt x="111" y="101"/>
                  </a:lnTo>
                  <a:lnTo>
                    <a:pt x="123" y="99"/>
                  </a:lnTo>
                  <a:lnTo>
                    <a:pt x="131" y="98"/>
                  </a:lnTo>
                  <a:lnTo>
                    <a:pt x="138" y="91"/>
                  </a:lnTo>
                  <a:lnTo>
                    <a:pt x="141" y="80"/>
                  </a:lnTo>
                  <a:lnTo>
                    <a:pt x="139" y="71"/>
                  </a:lnTo>
                  <a:lnTo>
                    <a:pt x="133" y="65"/>
                  </a:lnTo>
                  <a:lnTo>
                    <a:pt x="123" y="63"/>
                  </a:lnTo>
                  <a:lnTo>
                    <a:pt x="114" y="61"/>
                  </a:lnTo>
                  <a:lnTo>
                    <a:pt x="88" y="61"/>
                  </a:lnTo>
                  <a:close/>
                  <a:moveTo>
                    <a:pt x="68" y="46"/>
                  </a:moveTo>
                  <a:lnTo>
                    <a:pt x="116" y="46"/>
                  </a:lnTo>
                  <a:lnTo>
                    <a:pt x="136" y="48"/>
                  </a:lnTo>
                  <a:lnTo>
                    <a:pt x="149" y="55"/>
                  </a:lnTo>
                  <a:lnTo>
                    <a:pt x="158" y="65"/>
                  </a:lnTo>
                  <a:lnTo>
                    <a:pt x="161" y="81"/>
                  </a:lnTo>
                  <a:lnTo>
                    <a:pt x="158" y="96"/>
                  </a:lnTo>
                  <a:lnTo>
                    <a:pt x="151" y="106"/>
                  </a:lnTo>
                  <a:lnTo>
                    <a:pt x="141" y="113"/>
                  </a:lnTo>
                  <a:lnTo>
                    <a:pt x="128" y="116"/>
                  </a:lnTo>
                  <a:lnTo>
                    <a:pt x="164" y="171"/>
                  </a:lnTo>
                  <a:lnTo>
                    <a:pt x="143" y="171"/>
                  </a:lnTo>
                  <a:lnTo>
                    <a:pt x="109" y="116"/>
                  </a:lnTo>
                  <a:lnTo>
                    <a:pt x="88" y="116"/>
                  </a:lnTo>
                  <a:lnTo>
                    <a:pt x="88" y="171"/>
                  </a:lnTo>
                  <a:lnTo>
                    <a:pt x="68" y="171"/>
                  </a:lnTo>
                  <a:lnTo>
                    <a:pt x="68" y="46"/>
                  </a:lnTo>
                  <a:close/>
                  <a:moveTo>
                    <a:pt x="111" y="18"/>
                  </a:moveTo>
                  <a:lnTo>
                    <a:pt x="83" y="21"/>
                  </a:lnTo>
                  <a:lnTo>
                    <a:pt x="58" y="35"/>
                  </a:lnTo>
                  <a:lnTo>
                    <a:pt x="40" y="55"/>
                  </a:lnTo>
                  <a:lnTo>
                    <a:pt x="26" y="80"/>
                  </a:lnTo>
                  <a:lnTo>
                    <a:pt x="21" y="108"/>
                  </a:lnTo>
                  <a:lnTo>
                    <a:pt x="26" y="138"/>
                  </a:lnTo>
                  <a:lnTo>
                    <a:pt x="40" y="163"/>
                  </a:lnTo>
                  <a:lnTo>
                    <a:pt x="58" y="182"/>
                  </a:lnTo>
                  <a:lnTo>
                    <a:pt x="83" y="194"/>
                  </a:lnTo>
                  <a:lnTo>
                    <a:pt x="111" y="199"/>
                  </a:lnTo>
                  <a:lnTo>
                    <a:pt x="139" y="194"/>
                  </a:lnTo>
                  <a:lnTo>
                    <a:pt x="163" y="182"/>
                  </a:lnTo>
                  <a:lnTo>
                    <a:pt x="182" y="163"/>
                  </a:lnTo>
                  <a:lnTo>
                    <a:pt x="194" y="138"/>
                  </a:lnTo>
                  <a:lnTo>
                    <a:pt x="199" y="108"/>
                  </a:lnTo>
                  <a:lnTo>
                    <a:pt x="194" y="80"/>
                  </a:lnTo>
                  <a:lnTo>
                    <a:pt x="182" y="55"/>
                  </a:lnTo>
                  <a:lnTo>
                    <a:pt x="163" y="35"/>
                  </a:lnTo>
                  <a:lnTo>
                    <a:pt x="139" y="21"/>
                  </a:lnTo>
                  <a:lnTo>
                    <a:pt x="111" y="18"/>
                  </a:lnTo>
                  <a:close/>
                  <a:moveTo>
                    <a:pt x="111" y="0"/>
                  </a:moveTo>
                  <a:lnTo>
                    <a:pt x="139" y="3"/>
                  </a:lnTo>
                  <a:lnTo>
                    <a:pt x="166" y="13"/>
                  </a:lnTo>
                  <a:lnTo>
                    <a:pt x="187" y="30"/>
                  </a:lnTo>
                  <a:lnTo>
                    <a:pt x="206" y="53"/>
                  </a:lnTo>
                  <a:lnTo>
                    <a:pt x="217" y="78"/>
                  </a:lnTo>
                  <a:lnTo>
                    <a:pt x="221" y="108"/>
                  </a:lnTo>
                  <a:lnTo>
                    <a:pt x="217" y="138"/>
                  </a:lnTo>
                  <a:lnTo>
                    <a:pt x="206" y="164"/>
                  </a:lnTo>
                  <a:lnTo>
                    <a:pt x="187" y="186"/>
                  </a:lnTo>
                  <a:lnTo>
                    <a:pt x="166" y="202"/>
                  </a:lnTo>
                  <a:lnTo>
                    <a:pt x="139" y="214"/>
                  </a:lnTo>
                  <a:lnTo>
                    <a:pt x="111" y="217"/>
                  </a:lnTo>
                  <a:lnTo>
                    <a:pt x="81" y="214"/>
                  </a:lnTo>
                  <a:lnTo>
                    <a:pt x="55" y="202"/>
                  </a:lnTo>
                  <a:lnTo>
                    <a:pt x="33" y="186"/>
                  </a:lnTo>
                  <a:lnTo>
                    <a:pt x="15" y="164"/>
                  </a:lnTo>
                  <a:lnTo>
                    <a:pt x="5" y="138"/>
                  </a:lnTo>
                  <a:lnTo>
                    <a:pt x="0" y="108"/>
                  </a:lnTo>
                  <a:lnTo>
                    <a:pt x="5" y="78"/>
                  </a:lnTo>
                  <a:lnTo>
                    <a:pt x="15" y="53"/>
                  </a:lnTo>
                  <a:lnTo>
                    <a:pt x="33" y="30"/>
                  </a:lnTo>
                  <a:lnTo>
                    <a:pt x="55" y="13"/>
                  </a:lnTo>
                  <a:lnTo>
                    <a:pt x="81" y="3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529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400" kern="1200" spc="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Clr>
          <a:schemeClr val="accent1"/>
        </a:buClr>
        <a:buFont typeface="Arial" panose="020B0604020202020204" pitchFamily="34" charset="0"/>
        <a:buChar char="•"/>
        <a:tabLst>
          <a:tab pos="360000" algn="l"/>
        </a:tabLst>
        <a:defRPr sz="2000" kern="1200" spc="50">
          <a:solidFill>
            <a:schemeClr val="accent5"/>
          </a:solidFill>
          <a:latin typeface="+mn-lt"/>
          <a:ea typeface="+mn-ea"/>
          <a:cs typeface="+mn-cs"/>
        </a:defRPr>
      </a:lvl1pPr>
      <a:lvl2pPr marL="540000" indent="-180000" algn="l" defTabSz="3600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4"/>
        </a:buClr>
        <a:buFont typeface="Arial" panose="020B0604020202020204" pitchFamily="34" charset="0"/>
        <a:buChar char="•"/>
        <a:tabLst>
          <a:tab pos="360000" algn="l"/>
        </a:tabLst>
        <a:defRPr sz="1800" kern="1200" spc="50">
          <a:solidFill>
            <a:schemeClr val="accent5"/>
          </a:solidFill>
          <a:latin typeface="+mn-lt"/>
          <a:ea typeface="+mn-ea"/>
          <a:cs typeface="+mn-cs"/>
        </a:defRPr>
      </a:lvl2pPr>
      <a:lvl3pPr marL="720000" indent="-180000" algn="l" defTabSz="3600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>
          <a:tab pos="360000" algn="l"/>
        </a:tabLst>
        <a:defRPr sz="1600" kern="1200" spc="50">
          <a:solidFill>
            <a:schemeClr val="accent5"/>
          </a:solidFill>
          <a:latin typeface="+mn-lt"/>
          <a:ea typeface="+mn-ea"/>
          <a:cs typeface="+mn-cs"/>
        </a:defRPr>
      </a:lvl3pPr>
      <a:lvl4pPr marL="0" indent="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tabLst>
          <a:tab pos="360000" algn="l"/>
        </a:tabLst>
        <a:defRPr sz="2000" kern="1200" spc="50">
          <a:solidFill>
            <a:schemeClr val="accent5"/>
          </a:solidFill>
          <a:latin typeface="+mn-lt"/>
          <a:ea typeface="+mn-ea"/>
          <a:cs typeface="+mn-cs"/>
        </a:defRPr>
      </a:lvl4pPr>
      <a:lvl5pPr marL="0" indent="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tabLst>
          <a:tab pos="360000" algn="l"/>
        </a:tabLst>
        <a:defRPr sz="2400" kern="1200" spc="50">
          <a:solidFill>
            <a:schemeClr val="tx2"/>
          </a:solidFill>
          <a:latin typeface="+mj-lt"/>
          <a:ea typeface="+mn-ea"/>
          <a:cs typeface="+mn-cs"/>
        </a:defRPr>
      </a:lvl5pPr>
      <a:lvl6pPr marL="0" indent="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tabLst>
          <a:tab pos="360000" algn="l"/>
        </a:tabLst>
        <a:defRPr sz="2000" b="0" i="0" kern="1200" spc="50" baseline="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6pPr>
      <a:lvl7pPr marL="355600" indent="-35560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Clr>
          <a:schemeClr val="accent1"/>
        </a:buClr>
        <a:buFont typeface="+mj-lt"/>
        <a:buAutoNum type="arabicPeriod"/>
        <a:tabLst>
          <a:tab pos="360000" algn="l"/>
        </a:tabLst>
        <a:defRPr sz="2000" i="0" kern="1200" spc="50">
          <a:solidFill>
            <a:schemeClr val="accent5"/>
          </a:solidFill>
          <a:latin typeface="+mn-lt"/>
          <a:ea typeface="+mn-ea"/>
          <a:cs typeface="+mn-cs"/>
        </a:defRPr>
      </a:lvl7pPr>
      <a:lvl8pPr marL="0" indent="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tabLst>
          <a:tab pos="360000" algn="l"/>
        </a:tabLst>
        <a:defRPr sz="2800" kern="1200" spc="50" baseline="0">
          <a:solidFill>
            <a:schemeClr val="accent5"/>
          </a:solidFill>
          <a:latin typeface="AvantGardeGothicExLtITC" panose="020B0302020202020204" pitchFamily="34" charset="0"/>
          <a:ea typeface="+mn-ea"/>
          <a:cs typeface="+mn-cs"/>
        </a:defRPr>
      </a:lvl8pPr>
      <a:lvl9pPr marL="0" indent="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tabLst>
          <a:tab pos="360000" algn="l"/>
        </a:tabLst>
        <a:defRPr sz="3600" i="0" kern="1200" spc="50">
          <a:solidFill>
            <a:schemeClr val="bg2"/>
          </a:solidFill>
          <a:effectLst>
            <a:outerShdw blurRad="101600" algn="ctr" rotWithShape="0">
              <a:prstClr val="black">
                <a:alpha val="50000"/>
              </a:prstClr>
            </a:outerShdw>
          </a:effectLst>
          <a:latin typeface="AvantGardeGothicBkITC" panose="020B0402020202020204" pitchFamily="34" charset="0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hoek 4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777250" y="669261"/>
            <a:ext cx="8748000" cy="362098"/>
          </a:xfrm>
          <a:prstGeom prst="rect">
            <a:avLst/>
          </a:prstGeom>
        </p:spPr>
        <p:txBody>
          <a:bodyPr vert="horz" lIns="0" tIns="144000" rIns="0" bIns="0" rtlCol="0" anchor="b" anchorCtr="0">
            <a:noAutofit/>
          </a:bodyPr>
          <a:lstStyle/>
          <a:p>
            <a:r>
              <a:rPr lang="en-US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66750" y="1529508"/>
            <a:ext cx="10858500" cy="46474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 dirty="0"/>
              <a:t>Bullet</a:t>
            </a:r>
          </a:p>
          <a:p>
            <a:pPr lvl="1"/>
            <a:r>
              <a:rPr lang="en-US" noProof="0" dirty="0"/>
              <a:t>Sub-bullet #1</a:t>
            </a:r>
          </a:p>
          <a:p>
            <a:pPr lvl="2"/>
            <a:r>
              <a:rPr lang="en-US" noProof="0" dirty="0"/>
              <a:t>Sub-bullet #2</a:t>
            </a:r>
          </a:p>
          <a:p>
            <a:pPr lvl="3"/>
            <a:r>
              <a:rPr lang="en-US" noProof="0" dirty="0"/>
              <a:t>Plain text</a:t>
            </a:r>
          </a:p>
          <a:p>
            <a:pPr lvl="4"/>
            <a:r>
              <a:rPr lang="en-US" noProof="0" dirty="0"/>
              <a:t>Header</a:t>
            </a:r>
          </a:p>
          <a:p>
            <a:pPr lvl="5"/>
            <a:r>
              <a:rPr lang="en-US" i="1" noProof="0" dirty="0"/>
              <a:t>Cursive text</a:t>
            </a:r>
          </a:p>
          <a:p>
            <a:pPr lvl="6"/>
            <a:r>
              <a:rPr lang="en-US" i="0" noProof="0" dirty="0"/>
              <a:t>Numeration</a:t>
            </a:r>
          </a:p>
          <a:p>
            <a:pPr lvl="7"/>
            <a:r>
              <a:rPr lang="en-US" i="0" noProof="0" dirty="0">
                <a:latin typeface="AvantGardeGothicBkITC" panose="020B0402020202020204" pitchFamily="34" charset="0"/>
              </a:rPr>
              <a:t>Large text</a:t>
            </a:r>
          </a:p>
          <a:p>
            <a:pPr lvl="8"/>
            <a:r>
              <a:rPr lang="en-US" i="1" noProof="0" dirty="0"/>
              <a:t>Quote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66750" y="6435860"/>
            <a:ext cx="2743200" cy="2061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4"/>
                </a:solidFill>
              </a:defRPr>
            </a:lvl1pPr>
          </a:lstStyle>
          <a:p>
            <a:fld id="{C333E0EE-F167-4B0F-806C-9578D6FDAD77}" type="datetime4">
              <a:rPr lang="en-US" smtClean="0">
                <a:solidFill>
                  <a:srgbClr val="A8A9AD"/>
                </a:solidFill>
              </a:rPr>
              <a:pPr/>
              <a:t>March 30, 2020</a:t>
            </a:fld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047614" y="6435860"/>
            <a:ext cx="4114800" cy="2061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en-US">
                <a:solidFill>
                  <a:srgbClr val="A8A9AD"/>
                </a:solidFill>
              </a:rPr>
              <a:t>‘Insert’  &gt;  ‘Header &amp; Footer’  &gt;  Date/Slide enumeration &amp; Footer</a:t>
            </a:r>
            <a:endParaRPr lang="en-US" dirty="0">
              <a:solidFill>
                <a:srgbClr val="A8A9AD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239943" y="6435860"/>
            <a:ext cx="285307" cy="2061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4"/>
                </a:solidFill>
              </a:defRPr>
            </a:lvl1pPr>
          </a:lstStyle>
          <a:p>
            <a:fld id="{0CFD8971-28C4-4771-BC95-3D9D5BE477F2}" type="slidenum">
              <a:rPr lang="en-US" smtClean="0">
                <a:solidFill>
                  <a:srgbClr val="A8A9AD"/>
                </a:solidFill>
              </a:rPr>
              <a:pPr/>
              <a:t>‹#›</a:t>
            </a:fld>
            <a:endParaRPr lang="en-US" dirty="0">
              <a:solidFill>
                <a:srgbClr val="A8A9AD"/>
              </a:solidFill>
            </a:endParaRPr>
          </a:p>
        </p:txBody>
      </p:sp>
      <p:grpSp>
        <p:nvGrpSpPr>
          <p:cNvPr id="37" name="Logo" hidden="1"/>
          <p:cNvGrpSpPr/>
          <p:nvPr userDrawn="1"/>
        </p:nvGrpSpPr>
        <p:grpSpPr>
          <a:xfrm>
            <a:off x="656892" y="666751"/>
            <a:ext cx="1140158" cy="400158"/>
            <a:chOff x="3919538" y="2668588"/>
            <a:chExt cx="4351338" cy="1527175"/>
          </a:xfrm>
        </p:grpSpPr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4600576" y="2757488"/>
              <a:ext cx="161925" cy="163513"/>
            </a:xfrm>
            <a:custGeom>
              <a:avLst/>
              <a:gdLst>
                <a:gd name="T0" fmla="*/ 104 w 205"/>
                <a:gd name="T1" fmla="*/ 0 h 205"/>
                <a:gd name="T2" fmla="*/ 130 w 205"/>
                <a:gd name="T3" fmla="*/ 3 h 205"/>
                <a:gd name="T4" fmla="*/ 155 w 205"/>
                <a:gd name="T5" fmla="*/ 13 h 205"/>
                <a:gd name="T6" fmla="*/ 175 w 205"/>
                <a:gd name="T7" fmla="*/ 29 h 205"/>
                <a:gd name="T8" fmla="*/ 192 w 205"/>
                <a:gd name="T9" fmla="*/ 51 h 205"/>
                <a:gd name="T10" fmla="*/ 202 w 205"/>
                <a:gd name="T11" fmla="*/ 74 h 205"/>
                <a:gd name="T12" fmla="*/ 205 w 205"/>
                <a:gd name="T13" fmla="*/ 102 h 205"/>
                <a:gd name="T14" fmla="*/ 202 w 205"/>
                <a:gd name="T15" fmla="*/ 129 h 205"/>
                <a:gd name="T16" fmla="*/ 192 w 205"/>
                <a:gd name="T17" fmla="*/ 154 h 205"/>
                <a:gd name="T18" fmla="*/ 175 w 205"/>
                <a:gd name="T19" fmla="*/ 174 h 205"/>
                <a:gd name="T20" fmla="*/ 155 w 205"/>
                <a:gd name="T21" fmla="*/ 190 h 205"/>
                <a:gd name="T22" fmla="*/ 130 w 205"/>
                <a:gd name="T23" fmla="*/ 200 h 205"/>
                <a:gd name="T24" fmla="*/ 104 w 205"/>
                <a:gd name="T25" fmla="*/ 205 h 205"/>
                <a:gd name="T26" fmla="*/ 75 w 205"/>
                <a:gd name="T27" fmla="*/ 200 h 205"/>
                <a:gd name="T28" fmla="*/ 50 w 205"/>
                <a:gd name="T29" fmla="*/ 190 h 205"/>
                <a:gd name="T30" fmla="*/ 30 w 205"/>
                <a:gd name="T31" fmla="*/ 174 h 205"/>
                <a:gd name="T32" fmla="*/ 14 w 205"/>
                <a:gd name="T33" fmla="*/ 154 h 205"/>
                <a:gd name="T34" fmla="*/ 4 w 205"/>
                <a:gd name="T35" fmla="*/ 129 h 205"/>
                <a:gd name="T36" fmla="*/ 0 w 205"/>
                <a:gd name="T37" fmla="*/ 102 h 205"/>
                <a:gd name="T38" fmla="*/ 4 w 205"/>
                <a:gd name="T39" fmla="*/ 74 h 205"/>
                <a:gd name="T40" fmla="*/ 14 w 205"/>
                <a:gd name="T41" fmla="*/ 51 h 205"/>
                <a:gd name="T42" fmla="*/ 30 w 205"/>
                <a:gd name="T43" fmla="*/ 29 h 205"/>
                <a:gd name="T44" fmla="*/ 50 w 205"/>
                <a:gd name="T45" fmla="*/ 13 h 205"/>
                <a:gd name="T46" fmla="*/ 75 w 205"/>
                <a:gd name="T47" fmla="*/ 3 h 205"/>
                <a:gd name="T48" fmla="*/ 104 w 205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5" h="205">
                  <a:moveTo>
                    <a:pt x="104" y="0"/>
                  </a:moveTo>
                  <a:lnTo>
                    <a:pt x="130" y="3"/>
                  </a:lnTo>
                  <a:lnTo>
                    <a:pt x="155" y="13"/>
                  </a:lnTo>
                  <a:lnTo>
                    <a:pt x="175" y="29"/>
                  </a:lnTo>
                  <a:lnTo>
                    <a:pt x="192" y="51"/>
                  </a:lnTo>
                  <a:lnTo>
                    <a:pt x="202" y="74"/>
                  </a:lnTo>
                  <a:lnTo>
                    <a:pt x="205" y="102"/>
                  </a:lnTo>
                  <a:lnTo>
                    <a:pt x="202" y="129"/>
                  </a:lnTo>
                  <a:lnTo>
                    <a:pt x="192" y="154"/>
                  </a:lnTo>
                  <a:lnTo>
                    <a:pt x="175" y="174"/>
                  </a:lnTo>
                  <a:lnTo>
                    <a:pt x="155" y="190"/>
                  </a:lnTo>
                  <a:lnTo>
                    <a:pt x="130" y="200"/>
                  </a:lnTo>
                  <a:lnTo>
                    <a:pt x="104" y="205"/>
                  </a:lnTo>
                  <a:lnTo>
                    <a:pt x="75" y="200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4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4"/>
                  </a:lnTo>
                  <a:lnTo>
                    <a:pt x="14" y="51"/>
                  </a:lnTo>
                  <a:lnTo>
                    <a:pt x="30" y="29"/>
                  </a:lnTo>
                  <a:lnTo>
                    <a:pt x="50" y="13"/>
                  </a:lnTo>
                  <a:lnTo>
                    <a:pt x="75" y="3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4275138" y="4033838"/>
              <a:ext cx="163513" cy="161925"/>
            </a:xfrm>
            <a:custGeom>
              <a:avLst/>
              <a:gdLst>
                <a:gd name="T0" fmla="*/ 103 w 204"/>
                <a:gd name="T1" fmla="*/ 0 h 204"/>
                <a:gd name="T2" fmla="*/ 129 w 204"/>
                <a:gd name="T3" fmla="*/ 3 h 204"/>
                <a:gd name="T4" fmla="*/ 154 w 204"/>
                <a:gd name="T5" fmla="*/ 13 h 204"/>
                <a:gd name="T6" fmla="*/ 174 w 204"/>
                <a:gd name="T7" fmla="*/ 30 h 204"/>
                <a:gd name="T8" fmla="*/ 191 w 204"/>
                <a:gd name="T9" fmla="*/ 50 h 204"/>
                <a:gd name="T10" fmla="*/ 201 w 204"/>
                <a:gd name="T11" fmla="*/ 75 h 204"/>
                <a:gd name="T12" fmla="*/ 204 w 204"/>
                <a:gd name="T13" fmla="*/ 101 h 204"/>
                <a:gd name="T14" fmla="*/ 201 w 204"/>
                <a:gd name="T15" fmla="*/ 129 h 204"/>
                <a:gd name="T16" fmla="*/ 191 w 204"/>
                <a:gd name="T17" fmla="*/ 153 h 204"/>
                <a:gd name="T18" fmla="*/ 174 w 204"/>
                <a:gd name="T19" fmla="*/ 174 h 204"/>
                <a:gd name="T20" fmla="*/ 154 w 204"/>
                <a:gd name="T21" fmla="*/ 191 h 204"/>
                <a:gd name="T22" fmla="*/ 129 w 204"/>
                <a:gd name="T23" fmla="*/ 201 h 204"/>
                <a:gd name="T24" fmla="*/ 103 w 204"/>
                <a:gd name="T25" fmla="*/ 204 h 204"/>
                <a:gd name="T26" fmla="*/ 74 w 204"/>
                <a:gd name="T27" fmla="*/ 201 h 204"/>
                <a:gd name="T28" fmla="*/ 51 w 204"/>
                <a:gd name="T29" fmla="*/ 191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9 h 204"/>
                <a:gd name="T36" fmla="*/ 0 w 204"/>
                <a:gd name="T37" fmla="*/ 101 h 204"/>
                <a:gd name="T38" fmla="*/ 3 w 204"/>
                <a:gd name="T39" fmla="*/ 75 h 204"/>
                <a:gd name="T40" fmla="*/ 13 w 204"/>
                <a:gd name="T41" fmla="*/ 50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29" y="3"/>
                  </a:lnTo>
                  <a:lnTo>
                    <a:pt x="154" y="13"/>
                  </a:lnTo>
                  <a:lnTo>
                    <a:pt x="174" y="30"/>
                  </a:lnTo>
                  <a:lnTo>
                    <a:pt x="191" y="50"/>
                  </a:lnTo>
                  <a:lnTo>
                    <a:pt x="201" y="75"/>
                  </a:lnTo>
                  <a:lnTo>
                    <a:pt x="204" y="101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4" y="191"/>
                  </a:lnTo>
                  <a:lnTo>
                    <a:pt x="129" y="201"/>
                  </a:lnTo>
                  <a:lnTo>
                    <a:pt x="103" y="204"/>
                  </a:lnTo>
                  <a:lnTo>
                    <a:pt x="74" y="201"/>
                  </a:lnTo>
                  <a:lnTo>
                    <a:pt x="51" y="191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5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4457701" y="3921126"/>
              <a:ext cx="417513" cy="190500"/>
            </a:xfrm>
            <a:custGeom>
              <a:avLst/>
              <a:gdLst>
                <a:gd name="T0" fmla="*/ 479 w 527"/>
                <a:gd name="T1" fmla="*/ 0 h 241"/>
                <a:gd name="T2" fmla="*/ 527 w 527"/>
                <a:gd name="T3" fmla="*/ 28 h 241"/>
                <a:gd name="T4" fmla="*/ 417 w 527"/>
                <a:gd name="T5" fmla="*/ 83 h 241"/>
                <a:gd name="T6" fmla="*/ 311 w 527"/>
                <a:gd name="T7" fmla="*/ 131 h 241"/>
                <a:gd name="T8" fmla="*/ 208 w 527"/>
                <a:gd name="T9" fmla="*/ 174 h 241"/>
                <a:gd name="T10" fmla="*/ 106 w 527"/>
                <a:gd name="T11" fmla="*/ 211 h 241"/>
                <a:gd name="T12" fmla="*/ 8 w 527"/>
                <a:gd name="T13" fmla="*/ 241 h 241"/>
                <a:gd name="T14" fmla="*/ 7 w 527"/>
                <a:gd name="T15" fmla="*/ 219 h 241"/>
                <a:gd name="T16" fmla="*/ 0 w 527"/>
                <a:gd name="T17" fmla="*/ 198 h 241"/>
                <a:gd name="T18" fmla="*/ 90 w 527"/>
                <a:gd name="T19" fmla="*/ 169 h 241"/>
                <a:gd name="T20" fmla="*/ 183 w 527"/>
                <a:gd name="T21" fmla="*/ 135 h 241"/>
                <a:gd name="T22" fmla="*/ 279 w 527"/>
                <a:gd name="T23" fmla="*/ 95 h 241"/>
                <a:gd name="T24" fmla="*/ 377 w 527"/>
                <a:gd name="T25" fmla="*/ 50 h 241"/>
                <a:gd name="T26" fmla="*/ 479 w 527"/>
                <a:gd name="T2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7" h="241">
                  <a:moveTo>
                    <a:pt x="479" y="0"/>
                  </a:moveTo>
                  <a:lnTo>
                    <a:pt x="527" y="28"/>
                  </a:lnTo>
                  <a:lnTo>
                    <a:pt x="417" y="83"/>
                  </a:lnTo>
                  <a:lnTo>
                    <a:pt x="311" y="131"/>
                  </a:lnTo>
                  <a:lnTo>
                    <a:pt x="208" y="174"/>
                  </a:lnTo>
                  <a:lnTo>
                    <a:pt x="106" y="211"/>
                  </a:lnTo>
                  <a:lnTo>
                    <a:pt x="8" y="241"/>
                  </a:lnTo>
                  <a:lnTo>
                    <a:pt x="7" y="219"/>
                  </a:lnTo>
                  <a:lnTo>
                    <a:pt x="0" y="198"/>
                  </a:lnTo>
                  <a:lnTo>
                    <a:pt x="90" y="169"/>
                  </a:lnTo>
                  <a:lnTo>
                    <a:pt x="183" y="135"/>
                  </a:lnTo>
                  <a:lnTo>
                    <a:pt x="279" y="95"/>
                  </a:lnTo>
                  <a:lnTo>
                    <a:pt x="377" y="50"/>
                  </a:lnTo>
                  <a:lnTo>
                    <a:pt x="47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3919538" y="3425826"/>
              <a:ext cx="368300" cy="730250"/>
            </a:xfrm>
            <a:custGeom>
              <a:avLst/>
              <a:gdLst>
                <a:gd name="T0" fmla="*/ 371 w 464"/>
                <a:gd name="T1" fmla="*/ 0 h 919"/>
                <a:gd name="T2" fmla="*/ 464 w 464"/>
                <a:gd name="T3" fmla="*/ 94 h 919"/>
                <a:gd name="T4" fmla="*/ 402 w 464"/>
                <a:gd name="T5" fmla="*/ 157 h 919"/>
                <a:gd name="T6" fmla="*/ 346 w 464"/>
                <a:gd name="T7" fmla="*/ 220 h 919"/>
                <a:gd name="T8" fmla="*/ 296 w 464"/>
                <a:gd name="T9" fmla="*/ 284 h 919"/>
                <a:gd name="T10" fmla="*/ 249 w 464"/>
                <a:gd name="T11" fmla="*/ 343 h 919"/>
                <a:gd name="T12" fmla="*/ 209 w 464"/>
                <a:gd name="T13" fmla="*/ 401 h 919"/>
                <a:gd name="T14" fmla="*/ 176 w 464"/>
                <a:gd name="T15" fmla="*/ 458 h 919"/>
                <a:gd name="T16" fmla="*/ 148 w 464"/>
                <a:gd name="T17" fmla="*/ 511 h 919"/>
                <a:gd name="T18" fmla="*/ 125 w 464"/>
                <a:gd name="T19" fmla="*/ 562 h 919"/>
                <a:gd name="T20" fmla="*/ 108 w 464"/>
                <a:gd name="T21" fmla="*/ 610 h 919"/>
                <a:gd name="T22" fmla="*/ 98 w 464"/>
                <a:gd name="T23" fmla="*/ 655 h 919"/>
                <a:gd name="T24" fmla="*/ 95 w 464"/>
                <a:gd name="T25" fmla="*/ 697 h 919"/>
                <a:gd name="T26" fmla="*/ 98 w 464"/>
                <a:gd name="T27" fmla="*/ 733 h 919"/>
                <a:gd name="T28" fmla="*/ 108 w 464"/>
                <a:gd name="T29" fmla="*/ 768 h 919"/>
                <a:gd name="T30" fmla="*/ 125 w 464"/>
                <a:gd name="T31" fmla="*/ 798 h 919"/>
                <a:gd name="T32" fmla="*/ 150 w 464"/>
                <a:gd name="T33" fmla="*/ 823 h 919"/>
                <a:gd name="T34" fmla="*/ 179 w 464"/>
                <a:gd name="T35" fmla="*/ 845 h 919"/>
                <a:gd name="T36" fmla="*/ 216 w 464"/>
                <a:gd name="T37" fmla="*/ 859 h 919"/>
                <a:gd name="T38" fmla="*/ 259 w 464"/>
                <a:gd name="T39" fmla="*/ 869 h 919"/>
                <a:gd name="T40" fmla="*/ 306 w 464"/>
                <a:gd name="T41" fmla="*/ 876 h 919"/>
                <a:gd name="T42" fmla="*/ 359 w 464"/>
                <a:gd name="T43" fmla="*/ 876 h 919"/>
                <a:gd name="T44" fmla="*/ 415 w 464"/>
                <a:gd name="T45" fmla="*/ 873 h 919"/>
                <a:gd name="T46" fmla="*/ 419 w 464"/>
                <a:gd name="T47" fmla="*/ 894 h 919"/>
                <a:gd name="T48" fmla="*/ 424 w 464"/>
                <a:gd name="T49" fmla="*/ 914 h 919"/>
                <a:gd name="T50" fmla="*/ 362 w 464"/>
                <a:gd name="T51" fmla="*/ 919 h 919"/>
                <a:gd name="T52" fmla="*/ 304 w 464"/>
                <a:gd name="T53" fmla="*/ 918 h 919"/>
                <a:gd name="T54" fmla="*/ 251 w 464"/>
                <a:gd name="T55" fmla="*/ 913 h 919"/>
                <a:gd name="T56" fmla="*/ 201 w 464"/>
                <a:gd name="T57" fmla="*/ 903 h 919"/>
                <a:gd name="T58" fmla="*/ 156 w 464"/>
                <a:gd name="T59" fmla="*/ 889 h 919"/>
                <a:gd name="T60" fmla="*/ 116 w 464"/>
                <a:gd name="T61" fmla="*/ 871 h 919"/>
                <a:gd name="T62" fmla="*/ 81 w 464"/>
                <a:gd name="T63" fmla="*/ 846 h 919"/>
                <a:gd name="T64" fmla="*/ 53 w 464"/>
                <a:gd name="T65" fmla="*/ 818 h 919"/>
                <a:gd name="T66" fmla="*/ 30 w 464"/>
                <a:gd name="T67" fmla="*/ 785 h 919"/>
                <a:gd name="T68" fmla="*/ 12 w 464"/>
                <a:gd name="T69" fmla="*/ 747 h 919"/>
                <a:gd name="T70" fmla="*/ 3 w 464"/>
                <a:gd name="T71" fmla="*/ 703 h 919"/>
                <a:gd name="T72" fmla="*/ 0 w 464"/>
                <a:gd name="T73" fmla="*/ 659 h 919"/>
                <a:gd name="T74" fmla="*/ 3 w 464"/>
                <a:gd name="T75" fmla="*/ 609 h 919"/>
                <a:gd name="T76" fmla="*/ 15 w 464"/>
                <a:gd name="T77" fmla="*/ 557 h 919"/>
                <a:gd name="T78" fmla="*/ 32 w 464"/>
                <a:gd name="T79" fmla="*/ 503 h 919"/>
                <a:gd name="T80" fmla="*/ 53 w 464"/>
                <a:gd name="T81" fmla="*/ 446 h 919"/>
                <a:gd name="T82" fmla="*/ 83 w 464"/>
                <a:gd name="T83" fmla="*/ 386 h 919"/>
                <a:gd name="T84" fmla="*/ 118 w 464"/>
                <a:gd name="T85" fmla="*/ 325 h 919"/>
                <a:gd name="T86" fmla="*/ 158 w 464"/>
                <a:gd name="T87" fmla="*/ 262 h 919"/>
                <a:gd name="T88" fmla="*/ 203 w 464"/>
                <a:gd name="T89" fmla="*/ 197 h 919"/>
                <a:gd name="T90" fmla="*/ 254 w 464"/>
                <a:gd name="T91" fmla="*/ 132 h 919"/>
                <a:gd name="T92" fmla="*/ 311 w 464"/>
                <a:gd name="T93" fmla="*/ 66 h 919"/>
                <a:gd name="T94" fmla="*/ 371 w 464"/>
                <a:gd name="T95" fmla="*/ 0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64" h="919">
                  <a:moveTo>
                    <a:pt x="371" y="0"/>
                  </a:moveTo>
                  <a:lnTo>
                    <a:pt x="464" y="94"/>
                  </a:lnTo>
                  <a:lnTo>
                    <a:pt x="402" y="157"/>
                  </a:lnTo>
                  <a:lnTo>
                    <a:pt x="346" y="220"/>
                  </a:lnTo>
                  <a:lnTo>
                    <a:pt x="296" y="284"/>
                  </a:lnTo>
                  <a:lnTo>
                    <a:pt x="249" y="343"/>
                  </a:lnTo>
                  <a:lnTo>
                    <a:pt x="209" y="401"/>
                  </a:lnTo>
                  <a:lnTo>
                    <a:pt x="176" y="458"/>
                  </a:lnTo>
                  <a:lnTo>
                    <a:pt x="148" y="511"/>
                  </a:lnTo>
                  <a:lnTo>
                    <a:pt x="125" y="562"/>
                  </a:lnTo>
                  <a:lnTo>
                    <a:pt x="108" y="610"/>
                  </a:lnTo>
                  <a:lnTo>
                    <a:pt x="98" y="655"/>
                  </a:lnTo>
                  <a:lnTo>
                    <a:pt x="95" y="697"/>
                  </a:lnTo>
                  <a:lnTo>
                    <a:pt x="98" y="733"/>
                  </a:lnTo>
                  <a:lnTo>
                    <a:pt x="108" y="768"/>
                  </a:lnTo>
                  <a:lnTo>
                    <a:pt x="125" y="798"/>
                  </a:lnTo>
                  <a:lnTo>
                    <a:pt x="150" y="823"/>
                  </a:lnTo>
                  <a:lnTo>
                    <a:pt x="179" y="845"/>
                  </a:lnTo>
                  <a:lnTo>
                    <a:pt x="216" y="859"/>
                  </a:lnTo>
                  <a:lnTo>
                    <a:pt x="259" y="869"/>
                  </a:lnTo>
                  <a:lnTo>
                    <a:pt x="306" y="876"/>
                  </a:lnTo>
                  <a:lnTo>
                    <a:pt x="359" y="876"/>
                  </a:lnTo>
                  <a:lnTo>
                    <a:pt x="415" y="873"/>
                  </a:lnTo>
                  <a:lnTo>
                    <a:pt x="419" y="894"/>
                  </a:lnTo>
                  <a:lnTo>
                    <a:pt x="424" y="914"/>
                  </a:lnTo>
                  <a:lnTo>
                    <a:pt x="362" y="919"/>
                  </a:lnTo>
                  <a:lnTo>
                    <a:pt x="304" y="918"/>
                  </a:lnTo>
                  <a:lnTo>
                    <a:pt x="251" y="913"/>
                  </a:lnTo>
                  <a:lnTo>
                    <a:pt x="201" y="903"/>
                  </a:lnTo>
                  <a:lnTo>
                    <a:pt x="156" y="889"/>
                  </a:lnTo>
                  <a:lnTo>
                    <a:pt x="116" y="871"/>
                  </a:lnTo>
                  <a:lnTo>
                    <a:pt x="81" y="846"/>
                  </a:lnTo>
                  <a:lnTo>
                    <a:pt x="53" y="818"/>
                  </a:lnTo>
                  <a:lnTo>
                    <a:pt x="30" y="785"/>
                  </a:lnTo>
                  <a:lnTo>
                    <a:pt x="12" y="747"/>
                  </a:lnTo>
                  <a:lnTo>
                    <a:pt x="3" y="703"/>
                  </a:lnTo>
                  <a:lnTo>
                    <a:pt x="0" y="659"/>
                  </a:lnTo>
                  <a:lnTo>
                    <a:pt x="3" y="609"/>
                  </a:lnTo>
                  <a:lnTo>
                    <a:pt x="15" y="557"/>
                  </a:lnTo>
                  <a:lnTo>
                    <a:pt x="32" y="503"/>
                  </a:lnTo>
                  <a:lnTo>
                    <a:pt x="53" y="446"/>
                  </a:lnTo>
                  <a:lnTo>
                    <a:pt x="83" y="386"/>
                  </a:lnTo>
                  <a:lnTo>
                    <a:pt x="118" y="325"/>
                  </a:lnTo>
                  <a:lnTo>
                    <a:pt x="158" y="262"/>
                  </a:lnTo>
                  <a:lnTo>
                    <a:pt x="203" y="197"/>
                  </a:lnTo>
                  <a:lnTo>
                    <a:pt x="254" y="132"/>
                  </a:lnTo>
                  <a:lnTo>
                    <a:pt x="311" y="66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4960938" y="3614738"/>
              <a:ext cx="374650" cy="260350"/>
            </a:xfrm>
            <a:custGeom>
              <a:avLst/>
              <a:gdLst>
                <a:gd name="T0" fmla="*/ 446 w 474"/>
                <a:gd name="T1" fmla="*/ 0 h 327"/>
                <a:gd name="T2" fmla="*/ 459 w 474"/>
                <a:gd name="T3" fmla="*/ 18 h 327"/>
                <a:gd name="T4" fmla="*/ 474 w 474"/>
                <a:gd name="T5" fmla="*/ 33 h 327"/>
                <a:gd name="T6" fmla="*/ 387 w 474"/>
                <a:gd name="T7" fmla="*/ 100 h 327"/>
                <a:gd name="T8" fmla="*/ 296 w 474"/>
                <a:gd name="T9" fmla="*/ 166 h 327"/>
                <a:gd name="T10" fmla="*/ 171 w 474"/>
                <a:gd name="T11" fmla="*/ 251 h 327"/>
                <a:gd name="T12" fmla="*/ 47 w 474"/>
                <a:gd name="T13" fmla="*/ 327 h 327"/>
                <a:gd name="T14" fmla="*/ 0 w 474"/>
                <a:gd name="T15" fmla="*/ 300 h 327"/>
                <a:gd name="T16" fmla="*/ 141 w 474"/>
                <a:gd name="T17" fmla="*/ 214 h 327"/>
                <a:gd name="T18" fmla="*/ 281 w 474"/>
                <a:gd name="T19" fmla="*/ 121 h 327"/>
                <a:gd name="T20" fmla="*/ 419 w 474"/>
                <a:gd name="T21" fmla="*/ 20 h 327"/>
                <a:gd name="T22" fmla="*/ 446 w 474"/>
                <a:gd name="T23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4" h="327">
                  <a:moveTo>
                    <a:pt x="446" y="0"/>
                  </a:moveTo>
                  <a:lnTo>
                    <a:pt x="459" y="18"/>
                  </a:lnTo>
                  <a:lnTo>
                    <a:pt x="474" y="33"/>
                  </a:lnTo>
                  <a:lnTo>
                    <a:pt x="387" y="100"/>
                  </a:lnTo>
                  <a:lnTo>
                    <a:pt x="296" y="166"/>
                  </a:lnTo>
                  <a:lnTo>
                    <a:pt x="171" y="251"/>
                  </a:lnTo>
                  <a:lnTo>
                    <a:pt x="47" y="327"/>
                  </a:lnTo>
                  <a:lnTo>
                    <a:pt x="0" y="300"/>
                  </a:lnTo>
                  <a:lnTo>
                    <a:pt x="141" y="214"/>
                  </a:lnTo>
                  <a:lnTo>
                    <a:pt x="281" y="121"/>
                  </a:lnTo>
                  <a:lnTo>
                    <a:pt x="419" y="20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4298951" y="2668588"/>
              <a:ext cx="1598613" cy="747713"/>
            </a:xfrm>
            <a:custGeom>
              <a:avLst/>
              <a:gdLst>
                <a:gd name="T0" fmla="*/ 1731 w 2014"/>
                <a:gd name="T1" fmla="*/ 2 h 941"/>
                <a:gd name="T2" fmla="*/ 1841 w 2014"/>
                <a:gd name="T3" fmla="*/ 24 h 941"/>
                <a:gd name="T4" fmla="*/ 1927 w 2014"/>
                <a:gd name="T5" fmla="*/ 68 h 941"/>
                <a:gd name="T6" fmla="*/ 1985 w 2014"/>
                <a:gd name="T7" fmla="*/ 136 h 941"/>
                <a:gd name="T8" fmla="*/ 2012 w 2014"/>
                <a:gd name="T9" fmla="*/ 219 h 941"/>
                <a:gd name="T10" fmla="*/ 2009 w 2014"/>
                <a:gd name="T11" fmla="*/ 317 h 941"/>
                <a:gd name="T12" fmla="*/ 1979 w 2014"/>
                <a:gd name="T13" fmla="*/ 429 h 941"/>
                <a:gd name="T14" fmla="*/ 1922 w 2014"/>
                <a:gd name="T15" fmla="*/ 550 h 941"/>
                <a:gd name="T16" fmla="*/ 1841 w 2014"/>
                <a:gd name="T17" fmla="*/ 679 h 941"/>
                <a:gd name="T18" fmla="*/ 1814 w 2014"/>
                <a:gd name="T19" fmla="*/ 677 h 941"/>
                <a:gd name="T20" fmla="*/ 1833 w 2014"/>
                <a:gd name="T21" fmla="*/ 616 h 941"/>
                <a:gd name="T22" fmla="*/ 1897 w 2014"/>
                <a:gd name="T23" fmla="*/ 503 h 941"/>
                <a:gd name="T24" fmla="*/ 1942 w 2014"/>
                <a:gd name="T25" fmla="*/ 400 h 941"/>
                <a:gd name="T26" fmla="*/ 1962 w 2014"/>
                <a:gd name="T27" fmla="*/ 307 h 941"/>
                <a:gd name="T28" fmla="*/ 1957 w 2014"/>
                <a:gd name="T29" fmla="*/ 229 h 941"/>
                <a:gd name="T30" fmla="*/ 1929 w 2014"/>
                <a:gd name="T31" fmla="*/ 166 h 941"/>
                <a:gd name="T32" fmla="*/ 1874 w 2014"/>
                <a:gd name="T33" fmla="*/ 121 h 941"/>
                <a:gd name="T34" fmla="*/ 1786 w 2014"/>
                <a:gd name="T35" fmla="*/ 95 h 941"/>
                <a:gd name="T36" fmla="*/ 1673 w 2014"/>
                <a:gd name="T37" fmla="*/ 92 h 941"/>
                <a:gd name="T38" fmla="*/ 1540 w 2014"/>
                <a:gd name="T39" fmla="*/ 112 h 941"/>
                <a:gd name="T40" fmla="*/ 1389 w 2014"/>
                <a:gd name="T41" fmla="*/ 151 h 941"/>
                <a:gd name="T42" fmla="*/ 1224 w 2014"/>
                <a:gd name="T43" fmla="*/ 213 h 941"/>
                <a:gd name="T44" fmla="*/ 1048 w 2014"/>
                <a:gd name="T45" fmla="*/ 291 h 941"/>
                <a:gd name="T46" fmla="*/ 865 w 2014"/>
                <a:gd name="T47" fmla="*/ 387 h 941"/>
                <a:gd name="T48" fmla="*/ 716 w 2014"/>
                <a:gd name="T49" fmla="*/ 475 h 941"/>
                <a:gd name="T50" fmla="*/ 470 w 2014"/>
                <a:gd name="T51" fmla="*/ 639 h 941"/>
                <a:gd name="T52" fmla="*/ 297 w 2014"/>
                <a:gd name="T53" fmla="*/ 769 h 941"/>
                <a:gd name="T54" fmla="*/ 196 w 2014"/>
                <a:gd name="T55" fmla="*/ 852 h 941"/>
                <a:gd name="T56" fmla="*/ 182 w 2014"/>
                <a:gd name="T57" fmla="*/ 863 h 941"/>
                <a:gd name="T58" fmla="*/ 0 w 2014"/>
                <a:gd name="T59" fmla="*/ 845 h 941"/>
                <a:gd name="T60" fmla="*/ 128 w 2014"/>
                <a:gd name="T61" fmla="*/ 731 h 941"/>
                <a:gd name="T62" fmla="*/ 216 w 2014"/>
                <a:gd name="T63" fmla="*/ 658 h 941"/>
                <a:gd name="T64" fmla="*/ 407 w 2014"/>
                <a:gd name="T65" fmla="*/ 515 h 941"/>
                <a:gd name="T66" fmla="*/ 703 w 2014"/>
                <a:gd name="T67" fmla="*/ 327 h 941"/>
                <a:gd name="T68" fmla="*/ 827 w 2014"/>
                <a:gd name="T69" fmla="*/ 259 h 941"/>
                <a:gd name="T70" fmla="*/ 1017 w 2014"/>
                <a:gd name="T71" fmla="*/ 168 h 941"/>
                <a:gd name="T72" fmla="*/ 1198 w 2014"/>
                <a:gd name="T73" fmla="*/ 97 h 941"/>
                <a:gd name="T74" fmla="*/ 1369 w 2014"/>
                <a:gd name="T75" fmla="*/ 43 h 941"/>
                <a:gd name="T76" fmla="*/ 1527 w 2014"/>
                <a:gd name="T77" fmla="*/ 12 h 941"/>
                <a:gd name="T78" fmla="*/ 1668 w 2014"/>
                <a:gd name="T79" fmla="*/ 0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14" h="941">
                  <a:moveTo>
                    <a:pt x="1668" y="0"/>
                  </a:moveTo>
                  <a:lnTo>
                    <a:pt x="1731" y="2"/>
                  </a:lnTo>
                  <a:lnTo>
                    <a:pt x="1789" y="10"/>
                  </a:lnTo>
                  <a:lnTo>
                    <a:pt x="1841" y="24"/>
                  </a:lnTo>
                  <a:lnTo>
                    <a:pt x="1887" y="43"/>
                  </a:lnTo>
                  <a:lnTo>
                    <a:pt x="1927" y="68"/>
                  </a:lnTo>
                  <a:lnTo>
                    <a:pt x="1961" y="100"/>
                  </a:lnTo>
                  <a:lnTo>
                    <a:pt x="1985" y="136"/>
                  </a:lnTo>
                  <a:lnTo>
                    <a:pt x="2002" y="176"/>
                  </a:lnTo>
                  <a:lnTo>
                    <a:pt x="2012" y="219"/>
                  </a:lnTo>
                  <a:lnTo>
                    <a:pt x="2014" y="268"/>
                  </a:lnTo>
                  <a:lnTo>
                    <a:pt x="2009" y="317"/>
                  </a:lnTo>
                  <a:lnTo>
                    <a:pt x="1997" y="372"/>
                  </a:lnTo>
                  <a:lnTo>
                    <a:pt x="1979" y="429"/>
                  </a:lnTo>
                  <a:lnTo>
                    <a:pt x="1954" y="488"/>
                  </a:lnTo>
                  <a:lnTo>
                    <a:pt x="1922" y="550"/>
                  </a:lnTo>
                  <a:lnTo>
                    <a:pt x="1884" y="614"/>
                  </a:lnTo>
                  <a:lnTo>
                    <a:pt x="1841" y="679"/>
                  </a:lnTo>
                  <a:lnTo>
                    <a:pt x="1819" y="677"/>
                  </a:lnTo>
                  <a:lnTo>
                    <a:pt x="1814" y="677"/>
                  </a:lnTo>
                  <a:lnTo>
                    <a:pt x="1791" y="676"/>
                  </a:lnTo>
                  <a:lnTo>
                    <a:pt x="1833" y="616"/>
                  </a:lnTo>
                  <a:lnTo>
                    <a:pt x="1867" y="558"/>
                  </a:lnTo>
                  <a:lnTo>
                    <a:pt x="1897" y="503"/>
                  </a:lnTo>
                  <a:lnTo>
                    <a:pt x="1922" y="450"/>
                  </a:lnTo>
                  <a:lnTo>
                    <a:pt x="1942" y="400"/>
                  </a:lnTo>
                  <a:lnTo>
                    <a:pt x="1954" y="352"/>
                  </a:lnTo>
                  <a:lnTo>
                    <a:pt x="1962" y="307"/>
                  </a:lnTo>
                  <a:lnTo>
                    <a:pt x="1962" y="268"/>
                  </a:lnTo>
                  <a:lnTo>
                    <a:pt x="1957" y="229"/>
                  </a:lnTo>
                  <a:lnTo>
                    <a:pt x="1946" y="196"/>
                  </a:lnTo>
                  <a:lnTo>
                    <a:pt x="1929" y="166"/>
                  </a:lnTo>
                  <a:lnTo>
                    <a:pt x="1904" y="141"/>
                  </a:lnTo>
                  <a:lnTo>
                    <a:pt x="1874" y="121"/>
                  </a:lnTo>
                  <a:lnTo>
                    <a:pt x="1833" y="105"/>
                  </a:lnTo>
                  <a:lnTo>
                    <a:pt x="1786" y="95"/>
                  </a:lnTo>
                  <a:lnTo>
                    <a:pt x="1733" y="90"/>
                  </a:lnTo>
                  <a:lnTo>
                    <a:pt x="1673" y="92"/>
                  </a:lnTo>
                  <a:lnTo>
                    <a:pt x="1608" y="98"/>
                  </a:lnTo>
                  <a:lnTo>
                    <a:pt x="1540" y="112"/>
                  </a:lnTo>
                  <a:lnTo>
                    <a:pt x="1467" y="130"/>
                  </a:lnTo>
                  <a:lnTo>
                    <a:pt x="1389" y="151"/>
                  </a:lnTo>
                  <a:lnTo>
                    <a:pt x="1307" y="180"/>
                  </a:lnTo>
                  <a:lnTo>
                    <a:pt x="1224" y="213"/>
                  </a:lnTo>
                  <a:lnTo>
                    <a:pt x="1138" y="249"/>
                  </a:lnTo>
                  <a:lnTo>
                    <a:pt x="1048" y="291"/>
                  </a:lnTo>
                  <a:lnTo>
                    <a:pt x="957" y="337"/>
                  </a:lnTo>
                  <a:lnTo>
                    <a:pt x="865" y="387"/>
                  </a:lnTo>
                  <a:lnTo>
                    <a:pt x="837" y="402"/>
                  </a:lnTo>
                  <a:lnTo>
                    <a:pt x="716" y="475"/>
                  </a:lnTo>
                  <a:lnTo>
                    <a:pt x="593" y="555"/>
                  </a:lnTo>
                  <a:lnTo>
                    <a:pt x="470" y="639"/>
                  </a:lnTo>
                  <a:lnTo>
                    <a:pt x="349" y="729"/>
                  </a:lnTo>
                  <a:lnTo>
                    <a:pt x="297" y="769"/>
                  </a:lnTo>
                  <a:lnTo>
                    <a:pt x="246" y="810"/>
                  </a:lnTo>
                  <a:lnTo>
                    <a:pt x="196" y="852"/>
                  </a:lnTo>
                  <a:lnTo>
                    <a:pt x="182" y="863"/>
                  </a:lnTo>
                  <a:lnTo>
                    <a:pt x="182" y="863"/>
                  </a:lnTo>
                  <a:lnTo>
                    <a:pt x="96" y="941"/>
                  </a:lnTo>
                  <a:lnTo>
                    <a:pt x="0" y="845"/>
                  </a:lnTo>
                  <a:lnTo>
                    <a:pt x="123" y="736"/>
                  </a:lnTo>
                  <a:lnTo>
                    <a:pt x="128" y="731"/>
                  </a:lnTo>
                  <a:lnTo>
                    <a:pt x="128" y="731"/>
                  </a:lnTo>
                  <a:lnTo>
                    <a:pt x="216" y="658"/>
                  </a:lnTo>
                  <a:lnTo>
                    <a:pt x="309" y="586"/>
                  </a:lnTo>
                  <a:lnTo>
                    <a:pt x="407" y="515"/>
                  </a:lnTo>
                  <a:lnTo>
                    <a:pt x="555" y="417"/>
                  </a:lnTo>
                  <a:lnTo>
                    <a:pt x="703" y="327"/>
                  </a:lnTo>
                  <a:lnTo>
                    <a:pt x="731" y="311"/>
                  </a:lnTo>
                  <a:lnTo>
                    <a:pt x="827" y="259"/>
                  </a:lnTo>
                  <a:lnTo>
                    <a:pt x="922" y="211"/>
                  </a:lnTo>
                  <a:lnTo>
                    <a:pt x="1017" y="168"/>
                  </a:lnTo>
                  <a:lnTo>
                    <a:pt x="1108" y="130"/>
                  </a:lnTo>
                  <a:lnTo>
                    <a:pt x="1198" y="97"/>
                  </a:lnTo>
                  <a:lnTo>
                    <a:pt x="1286" y="68"/>
                  </a:lnTo>
                  <a:lnTo>
                    <a:pt x="1369" y="43"/>
                  </a:lnTo>
                  <a:lnTo>
                    <a:pt x="1450" y="25"/>
                  </a:lnTo>
                  <a:lnTo>
                    <a:pt x="1527" y="12"/>
                  </a:lnTo>
                  <a:lnTo>
                    <a:pt x="1600" y="4"/>
                  </a:lnTo>
                  <a:lnTo>
                    <a:pt x="166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12"/>
            <p:cNvSpPr>
              <a:spLocks/>
            </p:cNvSpPr>
            <p:nvPr userDrawn="1"/>
          </p:nvSpPr>
          <p:spPr bwMode="auto">
            <a:xfrm>
              <a:off x="4776788" y="2867026"/>
              <a:ext cx="85725" cy="52388"/>
            </a:xfrm>
            <a:custGeom>
              <a:avLst/>
              <a:gdLst>
                <a:gd name="T0" fmla="*/ 10 w 108"/>
                <a:gd name="T1" fmla="*/ 0 h 65"/>
                <a:gd name="T2" fmla="*/ 108 w 108"/>
                <a:gd name="T3" fmla="*/ 50 h 65"/>
                <a:gd name="T4" fmla="*/ 82 w 108"/>
                <a:gd name="T5" fmla="*/ 65 h 65"/>
                <a:gd name="T6" fmla="*/ 0 w 108"/>
                <a:gd name="T7" fmla="*/ 25 h 65"/>
                <a:gd name="T8" fmla="*/ 7 w 108"/>
                <a:gd name="T9" fmla="*/ 12 h 65"/>
                <a:gd name="T10" fmla="*/ 10 w 108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65">
                  <a:moveTo>
                    <a:pt x="10" y="0"/>
                  </a:moveTo>
                  <a:lnTo>
                    <a:pt x="108" y="50"/>
                  </a:lnTo>
                  <a:lnTo>
                    <a:pt x="82" y="65"/>
                  </a:lnTo>
                  <a:lnTo>
                    <a:pt x="0" y="25"/>
                  </a:lnTo>
                  <a:lnTo>
                    <a:pt x="7" y="1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13"/>
            <p:cNvSpPr>
              <a:spLocks/>
            </p:cNvSpPr>
            <p:nvPr userDrawn="1"/>
          </p:nvSpPr>
          <p:spPr bwMode="auto">
            <a:xfrm>
              <a:off x="4979988" y="2984501"/>
              <a:ext cx="377825" cy="261938"/>
            </a:xfrm>
            <a:custGeom>
              <a:avLst/>
              <a:gdLst>
                <a:gd name="T0" fmla="*/ 27 w 475"/>
                <a:gd name="T1" fmla="*/ 0 h 330"/>
                <a:gd name="T2" fmla="*/ 153 w 475"/>
                <a:gd name="T3" fmla="*/ 79 h 330"/>
                <a:gd name="T4" fmla="*/ 279 w 475"/>
                <a:gd name="T5" fmla="*/ 166 h 330"/>
                <a:gd name="T6" fmla="*/ 379 w 475"/>
                <a:gd name="T7" fmla="*/ 240 h 330"/>
                <a:gd name="T8" fmla="*/ 475 w 475"/>
                <a:gd name="T9" fmla="*/ 317 h 330"/>
                <a:gd name="T10" fmla="*/ 475 w 475"/>
                <a:gd name="T11" fmla="*/ 317 h 330"/>
                <a:gd name="T12" fmla="*/ 465 w 475"/>
                <a:gd name="T13" fmla="*/ 322 h 330"/>
                <a:gd name="T14" fmla="*/ 464 w 475"/>
                <a:gd name="T15" fmla="*/ 323 h 330"/>
                <a:gd name="T16" fmla="*/ 454 w 475"/>
                <a:gd name="T17" fmla="*/ 330 h 330"/>
                <a:gd name="T18" fmla="*/ 412 w 475"/>
                <a:gd name="T19" fmla="*/ 297 h 330"/>
                <a:gd name="T20" fmla="*/ 279 w 475"/>
                <a:gd name="T21" fmla="*/ 197 h 330"/>
                <a:gd name="T22" fmla="*/ 141 w 475"/>
                <a:gd name="T23" fmla="*/ 103 h 330"/>
                <a:gd name="T24" fmla="*/ 0 w 475"/>
                <a:gd name="T25" fmla="*/ 15 h 330"/>
                <a:gd name="T26" fmla="*/ 27 w 475"/>
                <a:gd name="T2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5" h="330">
                  <a:moveTo>
                    <a:pt x="27" y="0"/>
                  </a:moveTo>
                  <a:lnTo>
                    <a:pt x="153" y="79"/>
                  </a:lnTo>
                  <a:lnTo>
                    <a:pt x="279" y="166"/>
                  </a:lnTo>
                  <a:lnTo>
                    <a:pt x="379" y="240"/>
                  </a:lnTo>
                  <a:lnTo>
                    <a:pt x="475" y="317"/>
                  </a:lnTo>
                  <a:lnTo>
                    <a:pt x="475" y="317"/>
                  </a:lnTo>
                  <a:lnTo>
                    <a:pt x="465" y="322"/>
                  </a:lnTo>
                  <a:lnTo>
                    <a:pt x="464" y="323"/>
                  </a:lnTo>
                  <a:lnTo>
                    <a:pt x="454" y="330"/>
                  </a:lnTo>
                  <a:lnTo>
                    <a:pt x="412" y="297"/>
                  </a:lnTo>
                  <a:lnTo>
                    <a:pt x="279" y="197"/>
                  </a:lnTo>
                  <a:lnTo>
                    <a:pt x="141" y="103"/>
                  </a:lnTo>
                  <a:lnTo>
                    <a:pt x="0" y="1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 userDrawn="1"/>
          </p:nvSpPr>
          <p:spPr bwMode="auto">
            <a:xfrm>
              <a:off x="3938588" y="2698751"/>
              <a:ext cx="1954213" cy="1485900"/>
            </a:xfrm>
            <a:custGeom>
              <a:avLst/>
              <a:gdLst>
                <a:gd name="T0" fmla="*/ 444 w 2461"/>
                <a:gd name="T1" fmla="*/ 7 h 1873"/>
                <a:gd name="T2" fmla="*/ 660 w 2461"/>
                <a:gd name="T3" fmla="*/ 54 h 1873"/>
                <a:gd name="T4" fmla="*/ 813 w 2461"/>
                <a:gd name="T5" fmla="*/ 118 h 1873"/>
                <a:gd name="T6" fmla="*/ 641 w 2461"/>
                <a:gd name="T7" fmla="*/ 75 h 1873"/>
                <a:gd name="T8" fmla="*/ 425 w 2461"/>
                <a:gd name="T9" fmla="*/ 29 h 1873"/>
                <a:gd name="T10" fmla="*/ 253 w 2461"/>
                <a:gd name="T11" fmla="*/ 29 h 1873"/>
                <a:gd name="T12" fmla="*/ 138 w 2461"/>
                <a:gd name="T13" fmla="*/ 75 h 1873"/>
                <a:gd name="T14" fmla="*/ 83 w 2461"/>
                <a:gd name="T15" fmla="*/ 156 h 1873"/>
                <a:gd name="T16" fmla="*/ 83 w 2461"/>
                <a:gd name="T17" fmla="*/ 281 h 1873"/>
                <a:gd name="T18" fmla="*/ 146 w 2461"/>
                <a:gd name="T19" fmla="*/ 440 h 1873"/>
                <a:gd name="T20" fmla="*/ 267 w 2461"/>
                <a:gd name="T21" fmla="*/ 623 h 1873"/>
                <a:gd name="T22" fmla="*/ 440 w 2461"/>
                <a:gd name="T23" fmla="*/ 822 h 1873"/>
                <a:gd name="T24" fmla="*/ 710 w 2461"/>
                <a:gd name="T25" fmla="*/ 1071 h 1873"/>
                <a:gd name="T26" fmla="*/ 1112 w 2461"/>
                <a:gd name="T27" fmla="*/ 1370 h 1873"/>
                <a:gd name="T28" fmla="*/ 1401 w 2461"/>
                <a:gd name="T29" fmla="*/ 1541 h 1873"/>
                <a:gd name="T30" fmla="*/ 1653 w 2461"/>
                <a:gd name="T31" fmla="*/ 1664 h 1873"/>
                <a:gd name="T32" fmla="*/ 1884 w 2461"/>
                <a:gd name="T33" fmla="*/ 1748 h 1873"/>
                <a:gd name="T34" fmla="*/ 2087 w 2461"/>
                <a:gd name="T35" fmla="*/ 1795 h 1873"/>
                <a:gd name="T36" fmla="*/ 2252 w 2461"/>
                <a:gd name="T37" fmla="*/ 1796 h 1873"/>
                <a:gd name="T38" fmla="*/ 2365 w 2461"/>
                <a:gd name="T39" fmla="*/ 1750 h 1873"/>
                <a:gd name="T40" fmla="*/ 2423 w 2461"/>
                <a:gd name="T41" fmla="*/ 1664 h 1873"/>
                <a:gd name="T42" fmla="*/ 2423 w 2461"/>
                <a:gd name="T43" fmla="*/ 1531 h 1873"/>
                <a:gd name="T44" fmla="*/ 2361 w 2461"/>
                <a:gd name="T45" fmla="*/ 1363 h 1873"/>
                <a:gd name="T46" fmla="*/ 2313 w 2461"/>
                <a:gd name="T47" fmla="*/ 1237 h 1873"/>
                <a:gd name="T48" fmla="*/ 2413 w 2461"/>
                <a:gd name="T49" fmla="*/ 1420 h 1873"/>
                <a:gd name="T50" fmla="*/ 2459 w 2461"/>
                <a:gd name="T51" fmla="*/ 1581 h 1873"/>
                <a:gd name="T52" fmla="*/ 2448 w 2461"/>
                <a:gd name="T53" fmla="*/ 1710 h 1873"/>
                <a:gd name="T54" fmla="*/ 2376 w 2461"/>
                <a:gd name="T55" fmla="*/ 1808 h 1873"/>
                <a:gd name="T56" fmla="*/ 2240 w 2461"/>
                <a:gd name="T57" fmla="*/ 1863 h 1873"/>
                <a:gd name="T58" fmla="*/ 2054 w 2461"/>
                <a:gd name="T59" fmla="*/ 1868 h 1873"/>
                <a:gd name="T60" fmla="*/ 1828 w 2461"/>
                <a:gd name="T61" fmla="*/ 1826 h 1873"/>
                <a:gd name="T62" fmla="*/ 1570 w 2461"/>
                <a:gd name="T63" fmla="*/ 1738 h 1873"/>
                <a:gd name="T64" fmla="*/ 1294 w 2461"/>
                <a:gd name="T65" fmla="*/ 1609 h 1873"/>
                <a:gd name="T66" fmla="*/ 1012 w 2461"/>
                <a:gd name="T67" fmla="*/ 1441 h 1873"/>
                <a:gd name="T68" fmla="*/ 650 w 2461"/>
                <a:gd name="T69" fmla="*/ 1174 h 1873"/>
                <a:gd name="T70" fmla="*/ 361 w 2461"/>
                <a:gd name="T71" fmla="*/ 900 h 1873"/>
                <a:gd name="T72" fmla="*/ 181 w 2461"/>
                <a:gd name="T73" fmla="*/ 681 h 1873"/>
                <a:gd name="T74" fmla="*/ 58 w 2461"/>
                <a:gd name="T75" fmla="*/ 475 h 1873"/>
                <a:gd name="T76" fmla="*/ 3 w 2461"/>
                <a:gd name="T77" fmla="*/ 291 h 1873"/>
                <a:gd name="T78" fmla="*/ 15 w 2461"/>
                <a:gd name="T79" fmla="*/ 161 h 1873"/>
                <a:gd name="T80" fmla="*/ 83 w 2461"/>
                <a:gd name="T81" fmla="*/ 67 h 1873"/>
                <a:gd name="T82" fmla="*/ 208 w 2461"/>
                <a:gd name="T83" fmla="*/ 12 h 1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61" h="1873">
                  <a:moveTo>
                    <a:pt x="317" y="0"/>
                  </a:moveTo>
                  <a:lnTo>
                    <a:pt x="379" y="2"/>
                  </a:lnTo>
                  <a:lnTo>
                    <a:pt x="444" y="7"/>
                  </a:lnTo>
                  <a:lnTo>
                    <a:pt x="512" y="19"/>
                  </a:lnTo>
                  <a:lnTo>
                    <a:pt x="585" y="34"/>
                  </a:lnTo>
                  <a:lnTo>
                    <a:pt x="660" y="54"/>
                  </a:lnTo>
                  <a:lnTo>
                    <a:pt x="738" y="78"/>
                  </a:lnTo>
                  <a:lnTo>
                    <a:pt x="819" y="107"/>
                  </a:lnTo>
                  <a:lnTo>
                    <a:pt x="813" y="118"/>
                  </a:lnTo>
                  <a:lnTo>
                    <a:pt x="808" y="130"/>
                  </a:lnTo>
                  <a:lnTo>
                    <a:pt x="723" y="100"/>
                  </a:lnTo>
                  <a:lnTo>
                    <a:pt x="641" y="75"/>
                  </a:lnTo>
                  <a:lnTo>
                    <a:pt x="565" y="54"/>
                  </a:lnTo>
                  <a:lnTo>
                    <a:pt x="493" y="39"/>
                  </a:lnTo>
                  <a:lnTo>
                    <a:pt x="425" y="29"/>
                  </a:lnTo>
                  <a:lnTo>
                    <a:pt x="362" y="24"/>
                  </a:lnTo>
                  <a:lnTo>
                    <a:pt x="304" y="24"/>
                  </a:lnTo>
                  <a:lnTo>
                    <a:pt x="253" y="29"/>
                  </a:lnTo>
                  <a:lnTo>
                    <a:pt x="208" y="40"/>
                  </a:lnTo>
                  <a:lnTo>
                    <a:pt x="168" y="55"/>
                  </a:lnTo>
                  <a:lnTo>
                    <a:pt x="138" y="75"/>
                  </a:lnTo>
                  <a:lnTo>
                    <a:pt x="115" y="98"/>
                  </a:lnTo>
                  <a:lnTo>
                    <a:pt x="96" y="125"/>
                  </a:lnTo>
                  <a:lnTo>
                    <a:pt x="83" y="156"/>
                  </a:lnTo>
                  <a:lnTo>
                    <a:pt x="76" y="191"/>
                  </a:lnTo>
                  <a:lnTo>
                    <a:pt x="76" y="235"/>
                  </a:lnTo>
                  <a:lnTo>
                    <a:pt x="83" y="281"/>
                  </a:lnTo>
                  <a:lnTo>
                    <a:pt x="98" y="331"/>
                  </a:lnTo>
                  <a:lnTo>
                    <a:pt x="120" y="384"/>
                  </a:lnTo>
                  <a:lnTo>
                    <a:pt x="146" y="440"/>
                  </a:lnTo>
                  <a:lnTo>
                    <a:pt x="181" y="498"/>
                  </a:lnTo>
                  <a:lnTo>
                    <a:pt x="221" y="560"/>
                  </a:lnTo>
                  <a:lnTo>
                    <a:pt x="267" y="623"/>
                  </a:lnTo>
                  <a:lnTo>
                    <a:pt x="319" y="688"/>
                  </a:lnTo>
                  <a:lnTo>
                    <a:pt x="377" y="754"/>
                  </a:lnTo>
                  <a:lnTo>
                    <a:pt x="440" y="822"/>
                  </a:lnTo>
                  <a:lnTo>
                    <a:pt x="535" y="917"/>
                  </a:lnTo>
                  <a:lnTo>
                    <a:pt x="620" y="993"/>
                  </a:lnTo>
                  <a:lnTo>
                    <a:pt x="710" y="1071"/>
                  </a:lnTo>
                  <a:lnTo>
                    <a:pt x="804" y="1147"/>
                  </a:lnTo>
                  <a:lnTo>
                    <a:pt x="957" y="1264"/>
                  </a:lnTo>
                  <a:lnTo>
                    <a:pt x="1112" y="1370"/>
                  </a:lnTo>
                  <a:lnTo>
                    <a:pt x="1268" y="1466"/>
                  </a:lnTo>
                  <a:lnTo>
                    <a:pt x="1314" y="1493"/>
                  </a:lnTo>
                  <a:lnTo>
                    <a:pt x="1401" y="1541"/>
                  </a:lnTo>
                  <a:lnTo>
                    <a:pt x="1486" y="1586"/>
                  </a:lnTo>
                  <a:lnTo>
                    <a:pt x="1570" y="1625"/>
                  </a:lnTo>
                  <a:lnTo>
                    <a:pt x="1653" y="1664"/>
                  </a:lnTo>
                  <a:lnTo>
                    <a:pt x="1733" y="1695"/>
                  </a:lnTo>
                  <a:lnTo>
                    <a:pt x="1810" y="1725"/>
                  </a:lnTo>
                  <a:lnTo>
                    <a:pt x="1884" y="1748"/>
                  </a:lnTo>
                  <a:lnTo>
                    <a:pt x="1956" y="1768"/>
                  </a:lnTo>
                  <a:lnTo>
                    <a:pt x="2024" y="1783"/>
                  </a:lnTo>
                  <a:lnTo>
                    <a:pt x="2087" y="1795"/>
                  </a:lnTo>
                  <a:lnTo>
                    <a:pt x="2147" y="1800"/>
                  </a:lnTo>
                  <a:lnTo>
                    <a:pt x="2202" y="1800"/>
                  </a:lnTo>
                  <a:lnTo>
                    <a:pt x="2252" y="1796"/>
                  </a:lnTo>
                  <a:lnTo>
                    <a:pt x="2297" y="1786"/>
                  </a:lnTo>
                  <a:lnTo>
                    <a:pt x="2335" y="1770"/>
                  </a:lnTo>
                  <a:lnTo>
                    <a:pt x="2365" y="1750"/>
                  </a:lnTo>
                  <a:lnTo>
                    <a:pt x="2391" y="1727"/>
                  </a:lnTo>
                  <a:lnTo>
                    <a:pt x="2410" y="1697"/>
                  </a:lnTo>
                  <a:lnTo>
                    <a:pt x="2423" y="1664"/>
                  </a:lnTo>
                  <a:lnTo>
                    <a:pt x="2430" y="1625"/>
                  </a:lnTo>
                  <a:lnTo>
                    <a:pt x="2430" y="1581"/>
                  </a:lnTo>
                  <a:lnTo>
                    <a:pt x="2423" y="1531"/>
                  </a:lnTo>
                  <a:lnTo>
                    <a:pt x="2410" y="1478"/>
                  </a:lnTo>
                  <a:lnTo>
                    <a:pt x="2388" y="1423"/>
                  </a:lnTo>
                  <a:lnTo>
                    <a:pt x="2361" y="1363"/>
                  </a:lnTo>
                  <a:lnTo>
                    <a:pt x="2328" y="1303"/>
                  </a:lnTo>
                  <a:lnTo>
                    <a:pt x="2288" y="1240"/>
                  </a:lnTo>
                  <a:lnTo>
                    <a:pt x="2313" y="1237"/>
                  </a:lnTo>
                  <a:lnTo>
                    <a:pt x="2351" y="1300"/>
                  </a:lnTo>
                  <a:lnTo>
                    <a:pt x="2385" y="1360"/>
                  </a:lnTo>
                  <a:lnTo>
                    <a:pt x="2413" y="1420"/>
                  </a:lnTo>
                  <a:lnTo>
                    <a:pt x="2434" y="1476"/>
                  </a:lnTo>
                  <a:lnTo>
                    <a:pt x="2449" y="1529"/>
                  </a:lnTo>
                  <a:lnTo>
                    <a:pt x="2459" y="1581"/>
                  </a:lnTo>
                  <a:lnTo>
                    <a:pt x="2461" y="1627"/>
                  </a:lnTo>
                  <a:lnTo>
                    <a:pt x="2458" y="1670"/>
                  </a:lnTo>
                  <a:lnTo>
                    <a:pt x="2448" y="1710"/>
                  </a:lnTo>
                  <a:lnTo>
                    <a:pt x="2431" y="1745"/>
                  </a:lnTo>
                  <a:lnTo>
                    <a:pt x="2410" y="1776"/>
                  </a:lnTo>
                  <a:lnTo>
                    <a:pt x="2376" y="1808"/>
                  </a:lnTo>
                  <a:lnTo>
                    <a:pt x="2336" y="1831"/>
                  </a:lnTo>
                  <a:lnTo>
                    <a:pt x="2292" y="1851"/>
                  </a:lnTo>
                  <a:lnTo>
                    <a:pt x="2240" y="1863"/>
                  </a:lnTo>
                  <a:lnTo>
                    <a:pt x="2184" y="1871"/>
                  </a:lnTo>
                  <a:lnTo>
                    <a:pt x="2120" y="1873"/>
                  </a:lnTo>
                  <a:lnTo>
                    <a:pt x="2054" y="1868"/>
                  </a:lnTo>
                  <a:lnTo>
                    <a:pt x="1982" y="1859"/>
                  </a:lnTo>
                  <a:lnTo>
                    <a:pt x="1906" y="1845"/>
                  </a:lnTo>
                  <a:lnTo>
                    <a:pt x="1828" y="1826"/>
                  </a:lnTo>
                  <a:lnTo>
                    <a:pt x="1745" y="1801"/>
                  </a:lnTo>
                  <a:lnTo>
                    <a:pt x="1658" y="1771"/>
                  </a:lnTo>
                  <a:lnTo>
                    <a:pt x="1570" y="1738"/>
                  </a:lnTo>
                  <a:lnTo>
                    <a:pt x="1481" y="1698"/>
                  </a:lnTo>
                  <a:lnTo>
                    <a:pt x="1388" y="1655"/>
                  </a:lnTo>
                  <a:lnTo>
                    <a:pt x="1294" y="1609"/>
                  </a:lnTo>
                  <a:lnTo>
                    <a:pt x="1200" y="1556"/>
                  </a:lnTo>
                  <a:lnTo>
                    <a:pt x="1152" y="1529"/>
                  </a:lnTo>
                  <a:lnTo>
                    <a:pt x="1012" y="1441"/>
                  </a:lnTo>
                  <a:lnTo>
                    <a:pt x="872" y="1347"/>
                  </a:lnTo>
                  <a:lnTo>
                    <a:pt x="758" y="1262"/>
                  </a:lnTo>
                  <a:lnTo>
                    <a:pt x="650" y="1174"/>
                  </a:lnTo>
                  <a:lnTo>
                    <a:pt x="548" y="1086"/>
                  </a:lnTo>
                  <a:lnTo>
                    <a:pt x="454" y="996"/>
                  </a:lnTo>
                  <a:lnTo>
                    <a:pt x="361" y="900"/>
                  </a:lnTo>
                  <a:lnTo>
                    <a:pt x="294" y="827"/>
                  </a:lnTo>
                  <a:lnTo>
                    <a:pt x="234" y="754"/>
                  </a:lnTo>
                  <a:lnTo>
                    <a:pt x="181" y="681"/>
                  </a:lnTo>
                  <a:lnTo>
                    <a:pt x="133" y="610"/>
                  </a:lnTo>
                  <a:lnTo>
                    <a:pt x="93" y="542"/>
                  </a:lnTo>
                  <a:lnTo>
                    <a:pt x="58" y="475"/>
                  </a:lnTo>
                  <a:lnTo>
                    <a:pt x="33" y="410"/>
                  </a:lnTo>
                  <a:lnTo>
                    <a:pt x="13" y="349"/>
                  </a:lnTo>
                  <a:lnTo>
                    <a:pt x="3" y="291"/>
                  </a:lnTo>
                  <a:lnTo>
                    <a:pt x="0" y="244"/>
                  </a:lnTo>
                  <a:lnTo>
                    <a:pt x="5" y="201"/>
                  </a:lnTo>
                  <a:lnTo>
                    <a:pt x="15" y="161"/>
                  </a:lnTo>
                  <a:lnTo>
                    <a:pt x="30" y="127"/>
                  </a:lnTo>
                  <a:lnTo>
                    <a:pt x="53" y="95"/>
                  </a:lnTo>
                  <a:lnTo>
                    <a:pt x="83" y="67"/>
                  </a:lnTo>
                  <a:lnTo>
                    <a:pt x="120" y="44"/>
                  </a:lnTo>
                  <a:lnTo>
                    <a:pt x="161" y="25"/>
                  </a:lnTo>
                  <a:lnTo>
                    <a:pt x="208" y="12"/>
                  </a:lnTo>
                  <a:lnTo>
                    <a:pt x="261" y="4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681538" y="3244851"/>
              <a:ext cx="593725" cy="401638"/>
            </a:xfrm>
            <a:custGeom>
              <a:avLst/>
              <a:gdLst>
                <a:gd name="T0" fmla="*/ 0 w 747"/>
                <a:gd name="T1" fmla="*/ 0 h 506"/>
                <a:gd name="T2" fmla="*/ 211 w 747"/>
                <a:gd name="T3" fmla="*/ 0 h 506"/>
                <a:gd name="T4" fmla="*/ 373 w 747"/>
                <a:gd name="T5" fmla="*/ 363 h 506"/>
                <a:gd name="T6" fmla="*/ 536 w 747"/>
                <a:gd name="T7" fmla="*/ 0 h 506"/>
                <a:gd name="T8" fmla="*/ 747 w 747"/>
                <a:gd name="T9" fmla="*/ 0 h 506"/>
                <a:gd name="T10" fmla="*/ 496 w 747"/>
                <a:gd name="T11" fmla="*/ 506 h 506"/>
                <a:gd name="T12" fmla="*/ 250 w 747"/>
                <a:gd name="T13" fmla="*/ 506 h 506"/>
                <a:gd name="T14" fmla="*/ 0 w 747"/>
                <a:gd name="T15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7" h="506">
                  <a:moveTo>
                    <a:pt x="0" y="0"/>
                  </a:moveTo>
                  <a:lnTo>
                    <a:pt x="211" y="0"/>
                  </a:lnTo>
                  <a:lnTo>
                    <a:pt x="373" y="363"/>
                  </a:lnTo>
                  <a:lnTo>
                    <a:pt x="536" y="0"/>
                  </a:lnTo>
                  <a:lnTo>
                    <a:pt x="747" y="0"/>
                  </a:lnTo>
                  <a:lnTo>
                    <a:pt x="496" y="506"/>
                  </a:lnTo>
                  <a:lnTo>
                    <a:pt x="250" y="5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 noEditPoints="1"/>
            </p:cNvSpPr>
            <p:nvPr userDrawn="1"/>
          </p:nvSpPr>
          <p:spPr bwMode="auto">
            <a:xfrm>
              <a:off x="5327651" y="3235326"/>
              <a:ext cx="577850" cy="420688"/>
            </a:xfrm>
            <a:custGeom>
              <a:avLst/>
              <a:gdLst>
                <a:gd name="T0" fmla="*/ 311 w 726"/>
                <a:gd name="T1" fmla="*/ 139 h 529"/>
                <a:gd name="T2" fmla="*/ 242 w 726"/>
                <a:gd name="T3" fmla="*/ 151 h 529"/>
                <a:gd name="T4" fmla="*/ 204 w 726"/>
                <a:gd name="T5" fmla="*/ 179 h 529"/>
                <a:gd name="T6" fmla="*/ 191 w 726"/>
                <a:gd name="T7" fmla="*/ 231 h 529"/>
                <a:gd name="T8" fmla="*/ 191 w 726"/>
                <a:gd name="T9" fmla="*/ 305 h 529"/>
                <a:gd name="T10" fmla="*/ 206 w 726"/>
                <a:gd name="T11" fmla="*/ 357 h 529"/>
                <a:gd name="T12" fmla="*/ 246 w 726"/>
                <a:gd name="T13" fmla="*/ 382 h 529"/>
                <a:gd name="T14" fmla="*/ 314 w 726"/>
                <a:gd name="T15" fmla="*/ 390 h 529"/>
                <a:gd name="T16" fmla="*/ 410 w 726"/>
                <a:gd name="T17" fmla="*/ 388 h 529"/>
                <a:gd name="T18" fmla="*/ 480 w 726"/>
                <a:gd name="T19" fmla="*/ 382 h 529"/>
                <a:gd name="T20" fmla="*/ 518 w 726"/>
                <a:gd name="T21" fmla="*/ 360 h 529"/>
                <a:gd name="T22" fmla="*/ 535 w 726"/>
                <a:gd name="T23" fmla="*/ 322 h 529"/>
                <a:gd name="T24" fmla="*/ 538 w 726"/>
                <a:gd name="T25" fmla="*/ 259 h 529"/>
                <a:gd name="T26" fmla="*/ 535 w 726"/>
                <a:gd name="T27" fmla="*/ 211 h 529"/>
                <a:gd name="T28" fmla="*/ 523 w 726"/>
                <a:gd name="T29" fmla="*/ 176 h 529"/>
                <a:gd name="T30" fmla="*/ 495 w 726"/>
                <a:gd name="T31" fmla="*/ 154 h 529"/>
                <a:gd name="T32" fmla="*/ 442 w 726"/>
                <a:gd name="T33" fmla="*/ 141 h 529"/>
                <a:gd name="T34" fmla="*/ 359 w 726"/>
                <a:gd name="T35" fmla="*/ 138 h 529"/>
                <a:gd name="T36" fmla="*/ 414 w 726"/>
                <a:gd name="T37" fmla="*/ 0 h 529"/>
                <a:gd name="T38" fmla="*/ 523 w 726"/>
                <a:gd name="T39" fmla="*/ 5 h 529"/>
                <a:gd name="T40" fmla="*/ 606 w 726"/>
                <a:gd name="T41" fmla="*/ 20 h 529"/>
                <a:gd name="T42" fmla="*/ 668 w 726"/>
                <a:gd name="T43" fmla="*/ 50 h 529"/>
                <a:gd name="T44" fmla="*/ 706 w 726"/>
                <a:gd name="T45" fmla="*/ 98 h 529"/>
                <a:gd name="T46" fmla="*/ 724 w 726"/>
                <a:gd name="T47" fmla="*/ 169 h 529"/>
                <a:gd name="T48" fmla="*/ 726 w 726"/>
                <a:gd name="T49" fmla="*/ 271 h 529"/>
                <a:gd name="T50" fmla="*/ 721 w 726"/>
                <a:gd name="T51" fmla="*/ 360 h 529"/>
                <a:gd name="T52" fmla="*/ 706 w 726"/>
                <a:gd name="T53" fmla="*/ 427 h 529"/>
                <a:gd name="T54" fmla="*/ 675 w 726"/>
                <a:gd name="T55" fmla="*/ 473 h 529"/>
                <a:gd name="T56" fmla="*/ 620 w 726"/>
                <a:gd name="T57" fmla="*/ 503 h 529"/>
                <a:gd name="T58" fmla="*/ 538 w 726"/>
                <a:gd name="T59" fmla="*/ 521 h 529"/>
                <a:gd name="T60" fmla="*/ 420 w 726"/>
                <a:gd name="T61" fmla="*/ 528 h 529"/>
                <a:gd name="T62" fmla="*/ 287 w 726"/>
                <a:gd name="T63" fmla="*/ 528 h 529"/>
                <a:gd name="T64" fmla="*/ 188 w 726"/>
                <a:gd name="T65" fmla="*/ 523 h 529"/>
                <a:gd name="T66" fmla="*/ 110 w 726"/>
                <a:gd name="T67" fmla="*/ 506 h 529"/>
                <a:gd name="T68" fmla="*/ 55 w 726"/>
                <a:gd name="T69" fmla="*/ 476 h 529"/>
                <a:gd name="T70" fmla="*/ 18 w 726"/>
                <a:gd name="T71" fmla="*/ 425 h 529"/>
                <a:gd name="T72" fmla="*/ 1 w 726"/>
                <a:gd name="T73" fmla="*/ 349 h 529"/>
                <a:gd name="T74" fmla="*/ 0 w 726"/>
                <a:gd name="T75" fmla="*/ 249 h 529"/>
                <a:gd name="T76" fmla="*/ 5 w 726"/>
                <a:gd name="T77" fmla="*/ 168 h 529"/>
                <a:gd name="T78" fmla="*/ 18 w 726"/>
                <a:gd name="T79" fmla="*/ 105 h 529"/>
                <a:gd name="T80" fmla="*/ 48 w 726"/>
                <a:gd name="T81" fmla="*/ 58 h 529"/>
                <a:gd name="T82" fmla="*/ 98 w 726"/>
                <a:gd name="T83" fmla="*/ 27 h 529"/>
                <a:gd name="T84" fmla="*/ 174 w 726"/>
                <a:gd name="T85" fmla="*/ 8 h 529"/>
                <a:gd name="T86" fmla="*/ 281 w 726"/>
                <a:gd name="T8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26" h="529">
                  <a:moveTo>
                    <a:pt x="359" y="138"/>
                  </a:moveTo>
                  <a:lnTo>
                    <a:pt x="311" y="139"/>
                  </a:lnTo>
                  <a:lnTo>
                    <a:pt x="272" y="143"/>
                  </a:lnTo>
                  <a:lnTo>
                    <a:pt x="242" y="151"/>
                  </a:lnTo>
                  <a:lnTo>
                    <a:pt x="221" y="163"/>
                  </a:lnTo>
                  <a:lnTo>
                    <a:pt x="204" y="179"/>
                  </a:lnTo>
                  <a:lnTo>
                    <a:pt x="196" y="203"/>
                  </a:lnTo>
                  <a:lnTo>
                    <a:pt x="191" y="231"/>
                  </a:lnTo>
                  <a:lnTo>
                    <a:pt x="189" y="266"/>
                  </a:lnTo>
                  <a:lnTo>
                    <a:pt x="191" y="305"/>
                  </a:lnTo>
                  <a:lnTo>
                    <a:pt x="196" y="334"/>
                  </a:lnTo>
                  <a:lnTo>
                    <a:pt x="206" y="357"/>
                  </a:lnTo>
                  <a:lnTo>
                    <a:pt x="223" y="372"/>
                  </a:lnTo>
                  <a:lnTo>
                    <a:pt x="246" y="382"/>
                  </a:lnTo>
                  <a:lnTo>
                    <a:pt x="276" y="387"/>
                  </a:lnTo>
                  <a:lnTo>
                    <a:pt x="314" y="390"/>
                  </a:lnTo>
                  <a:lnTo>
                    <a:pt x="362" y="390"/>
                  </a:lnTo>
                  <a:lnTo>
                    <a:pt x="410" y="388"/>
                  </a:lnTo>
                  <a:lnTo>
                    <a:pt x="449" y="387"/>
                  </a:lnTo>
                  <a:lnTo>
                    <a:pt x="480" y="382"/>
                  </a:lnTo>
                  <a:lnTo>
                    <a:pt x="502" y="373"/>
                  </a:lnTo>
                  <a:lnTo>
                    <a:pt x="518" y="360"/>
                  </a:lnTo>
                  <a:lnTo>
                    <a:pt x="528" y="344"/>
                  </a:lnTo>
                  <a:lnTo>
                    <a:pt x="535" y="322"/>
                  </a:lnTo>
                  <a:lnTo>
                    <a:pt x="537" y="294"/>
                  </a:lnTo>
                  <a:lnTo>
                    <a:pt x="538" y="259"/>
                  </a:lnTo>
                  <a:lnTo>
                    <a:pt x="537" y="234"/>
                  </a:lnTo>
                  <a:lnTo>
                    <a:pt x="535" y="211"/>
                  </a:lnTo>
                  <a:lnTo>
                    <a:pt x="532" y="191"/>
                  </a:lnTo>
                  <a:lnTo>
                    <a:pt x="523" y="176"/>
                  </a:lnTo>
                  <a:lnTo>
                    <a:pt x="512" y="163"/>
                  </a:lnTo>
                  <a:lnTo>
                    <a:pt x="495" y="154"/>
                  </a:lnTo>
                  <a:lnTo>
                    <a:pt x="472" y="146"/>
                  </a:lnTo>
                  <a:lnTo>
                    <a:pt x="442" y="141"/>
                  </a:lnTo>
                  <a:lnTo>
                    <a:pt x="404" y="139"/>
                  </a:lnTo>
                  <a:lnTo>
                    <a:pt x="359" y="138"/>
                  </a:lnTo>
                  <a:close/>
                  <a:moveTo>
                    <a:pt x="349" y="0"/>
                  </a:moveTo>
                  <a:lnTo>
                    <a:pt x="414" y="0"/>
                  </a:lnTo>
                  <a:lnTo>
                    <a:pt x="472" y="2"/>
                  </a:lnTo>
                  <a:lnTo>
                    <a:pt x="523" y="5"/>
                  </a:lnTo>
                  <a:lnTo>
                    <a:pt x="568" y="12"/>
                  </a:lnTo>
                  <a:lnTo>
                    <a:pt x="606" y="20"/>
                  </a:lnTo>
                  <a:lnTo>
                    <a:pt x="640" y="33"/>
                  </a:lnTo>
                  <a:lnTo>
                    <a:pt x="668" y="50"/>
                  </a:lnTo>
                  <a:lnTo>
                    <a:pt x="689" y="71"/>
                  </a:lnTo>
                  <a:lnTo>
                    <a:pt x="706" y="98"/>
                  </a:lnTo>
                  <a:lnTo>
                    <a:pt x="718" y="131"/>
                  </a:lnTo>
                  <a:lnTo>
                    <a:pt x="724" y="169"/>
                  </a:lnTo>
                  <a:lnTo>
                    <a:pt x="726" y="216"/>
                  </a:lnTo>
                  <a:lnTo>
                    <a:pt x="726" y="271"/>
                  </a:lnTo>
                  <a:lnTo>
                    <a:pt x="724" y="319"/>
                  </a:lnTo>
                  <a:lnTo>
                    <a:pt x="721" y="360"/>
                  </a:lnTo>
                  <a:lnTo>
                    <a:pt x="716" y="395"/>
                  </a:lnTo>
                  <a:lnTo>
                    <a:pt x="706" y="427"/>
                  </a:lnTo>
                  <a:lnTo>
                    <a:pt x="693" y="451"/>
                  </a:lnTo>
                  <a:lnTo>
                    <a:pt x="675" y="473"/>
                  </a:lnTo>
                  <a:lnTo>
                    <a:pt x="651" y="490"/>
                  </a:lnTo>
                  <a:lnTo>
                    <a:pt x="620" y="503"/>
                  </a:lnTo>
                  <a:lnTo>
                    <a:pt x="583" y="513"/>
                  </a:lnTo>
                  <a:lnTo>
                    <a:pt x="538" y="521"/>
                  </a:lnTo>
                  <a:lnTo>
                    <a:pt x="483" y="526"/>
                  </a:lnTo>
                  <a:lnTo>
                    <a:pt x="420" y="528"/>
                  </a:lnTo>
                  <a:lnTo>
                    <a:pt x="347" y="529"/>
                  </a:lnTo>
                  <a:lnTo>
                    <a:pt x="287" y="528"/>
                  </a:lnTo>
                  <a:lnTo>
                    <a:pt x="234" y="526"/>
                  </a:lnTo>
                  <a:lnTo>
                    <a:pt x="188" y="523"/>
                  </a:lnTo>
                  <a:lnTo>
                    <a:pt x="146" y="516"/>
                  </a:lnTo>
                  <a:lnTo>
                    <a:pt x="110" y="506"/>
                  </a:lnTo>
                  <a:lnTo>
                    <a:pt x="80" y="493"/>
                  </a:lnTo>
                  <a:lnTo>
                    <a:pt x="55" y="476"/>
                  </a:lnTo>
                  <a:lnTo>
                    <a:pt x="35" y="453"/>
                  </a:lnTo>
                  <a:lnTo>
                    <a:pt x="18" y="425"/>
                  </a:lnTo>
                  <a:lnTo>
                    <a:pt x="8" y="390"/>
                  </a:lnTo>
                  <a:lnTo>
                    <a:pt x="1" y="349"/>
                  </a:lnTo>
                  <a:lnTo>
                    <a:pt x="0" y="299"/>
                  </a:lnTo>
                  <a:lnTo>
                    <a:pt x="0" y="249"/>
                  </a:lnTo>
                  <a:lnTo>
                    <a:pt x="1" y="206"/>
                  </a:lnTo>
                  <a:lnTo>
                    <a:pt x="5" y="168"/>
                  </a:lnTo>
                  <a:lnTo>
                    <a:pt x="10" y="134"/>
                  </a:lnTo>
                  <a:lnTo>
                    <a:pt x="18" y="105"/>
                  </a:lnTo>
                  <a:lnTo>
                    <a:pt x="31" y="80"/>
                  </a:lnTo>
                  <a:lnTo>
                    <a:pt x="48" y="58"/>
                  </a:lnTo>
                  <a:lnTo>
                    <a:pt x="70" y="42"/>
                  </a:lnTo>
                  <a:lnTo>
                    <a:pt x="98" y="27"/>
                  </a:lnTo>
                  <a:lnTo>
                    <a:pt x="133" y="17"/>
                  </a:lnTo>
                  <a:lnTo>
                    <a:pt x="174" y="8"/>
                  </a:lnTo>
                  <a:lnTo>
                    <a:pt x="224" y="3"/>
                  </a:lnTo>
                  <a:lnTo>
                    <a:pt x="281" y="0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 noEditPoints="1"/>
            </p:cNvSpPr>
            <p:nvPr userDrawn="1"/>
          </p:nvSpPr>
          <p:spPr bwMode="auto">
            <a:xfrm>
              <a:off x="5992813" y="3235326"/>
              <a:ext cx="582613" cy="600075"/>
            </a:xfrm>
            <a:custGeom>
              <a:avLst/>
              <a:gdLst>
                <a:gd name="T0" fmla="*/ 309 w 733"/>
                <a:gd name="T1" fmla="*/ 139 h 757"/>
                <a:gd name="T2" fmla="*/ 248 w 733"/>
                <a:gd name="T3" fmla="*/ 148 h 757"/>
                <a:gd name="T4" fmla="*/ 213 w 733"/>
                <a:gd name="T5" fmla="*/ 166 h 757"/>
                <a:gd name="T6" fmla="*/ 196 w 733"/>
                <a:gd name="T7" fmla="*/ 201 h 757"/>
                <a:gd name="T8" fmla="*/ 193 w 733"/>
                <a:gd name="T9" fmla="*/ 256 h 757"/>
                <a:gd name="T10" fmla="*/ 196 w 733"/>
                <a:gd name="T11" fmla="*/ 314 h 757"/>
                <a:gd name="T12" fmla="*/ 215 w 733"/>
                <a:gd name="T13" fmla="*/ 349 h 757"/>
                <a:gd name="T14" fmla="*/ 253 w 733"/>
                <a:gd name="T15" fmla="*/ 368 h 757"/>
                <a:gd name="T16" fmla="*/ 319 w 733"/>
                <a:gd name="T17" fmla="*/ 375 h 757"/>
                <a:gd name="T18" fmla="*/ 411 w 733"/>
                <a:gd name="T19" fmla="*/ 375 h 757"/>
                <a:gd name="T20" fmla="*/ 479 w 733"/>
                <a:gd name="T21" fmla="*/ 367 h 757"/>
                <a:gd name="T22" fmla="*/ 521 w 733"/>
                <a:gd name="T23" fmla="*/ 347 h 757"/>
                <a:gd name="T24" fmla="*/ 539 w 733"/>
                <a:gd name="T25" fmla="*/ 309 h 757"/>
                <a:gd name="T26" fmla="*/ 540 w 733"/>
                <a:gd name="T27" fmla="*/ 242 h 757"/>
                <a:gd name="T28" fmla="*/ 532 w 733"/>
                <a:gd name="T29" fmla="*/ 186 h 757"/>
                <a:gd name="T30" fmla="*/ 506 w 733"/>
                <a:gd name="T31" fmla="*/ 154 h 757"/>
                <a:gd name="T32" fmla="*/ 449 w 733"/>
                <a:gd name="T33" fmla="*/ 141 h 757"/>
                <a:gd name="T34" fmla="*/ 353 w 733"/>
                <a:gd name="T35" fmla="*/ 139 h 757"/>
                <a:gd name="T36" fmla="*/ 338 w 733"/>
                <a:gd name="T37" fmla="*/ 0 h 757"/>
                <a:gd name="T38" fmla="*/ 427 w 733"/>
                <a:gd name="T39" fmla="*/ 5 h 757"/>
                <a:gd name="T40" fmla="*/ 487 w 733"/>
                <a:gd name="T41" fmla="*/ 25 h 757"/>
                <a:gd name="T42" fmla="*/ 529 w 733"/>
                <a:gd name="T43" fmla="*/ 70 h 757"/>
                <a:gd name="T44" fmla="*/ 545 w 733"/>
                <a:gd name="T45" fmla="*/ 12 h 757"/>
                <a:gd name="T46" fmla="*/ 733 w 733"/>
                <a:gd name="T47" fmla="*/ 539 h 757"/>
                <a:gd name="T48" fmla="*/ 717 w 733"/>
                <a:gd name="T49" fmla="*/ 626 h 757"/>
                <a:gd name="T50" fmla="*/ 668 w 733"/>
                <a:gd name="T51" fmla="*/ 692 h 757"/>
                <a:gd name="T52" fmla="*/ 607 w 733"/>
                <a:gd name="T53" fmla="*/ 730 h 757"/>
                <a:gd name="T54" fmla="*/ 529 w 733"/>
                <a:gd name="T55" fmla="*/ 747 h 757"/>
                <a:gd name="T56" fmla="*/ 424 w 733"/>
                <a:gd name="T57" fmla="*/ 755 h 757"/>
                <a:gd name="T58" fmla="*/ 306 w 733"/>
                <a:gd name="T59" fmla="*/ 755 h 757"/>
                <a:gd name="T60" fmla="*/ 208 w 733"/>
                <a:gd name="T61" fmla="*/ 749 h 757"/>
                <a:gd name="T62" fmla="*/ 128 w 733"/>
                <a:gd name="T63" fmla="*/ 730 h 757"/>
                <a:gd name="T64" fmla="*/ 72 w 733"/>
                <a:gd name="T65" fmla="*/ 697 h 757"/>
                <a:gd name="T66" fmla="*/ 37 w 733"/>
                <a:gd name="T67" fmla="*/ 646 h 757"/>
                <a:gd name="T68" fmla="*/ 24 w 733"/>
                <a:gd name="T69" fmla="*/ 571 h 757"/>
                <a:gd name="T70" fmla="*/ 221 w 733"/>
                <a:gd name="T71" fmla="*/ 591 h 757"/>
                <a:gd name="T72" fmla="*/ 255 w 733"/>
                <a:gd name="T73" fmla="*/ 616 h 757"/>
                <a:gd name="T74" fmla="*/ 323 w 733"/>
                <a:gd name="T75" fmla="*/ 624 h 757"/>
                <a:gd name="T76" fmla="*/ 419 w 733"/>
                <a:gd name="T77" fmla="*/ 624 h 757"/>
                <a:gd name="T78" fmla="*/ 489 w 733"/>
                <a:gd name="T79" fmla="*/ 612 h 757"/>
                <a:gd name="T80" fmla="*/ 527 w 733"/>
                <a:gd name="T81" fmla="*/ 584 h 757"/>
                <a:gd name="T82" fmla="*/ 544 w 733"/>
                <a:gd name="T83" fmla="*/ 539 h 757"/>
                <a:gd name="T84" fmla="*/ 545 w 733"/>
                <a:gd name="T85" fmla="*/ 412 h 757"/>
                <a:gd name="T86" fmla="*/ 514 w 733"/>
                <a:gd name="T87" fmla="*/ 460 h 757"/>
                <a:gd name="T88" fmla="*/ 471 w 733"/>
                <a:gd name="T89" fmla="*/ 491 h 757"/>
                <a:gd name="T90" fmla="*/ 411 w 733"/>
                <a:gd name="T91" fmla="*/ 510 h 757"/>
                <a:gd name="T92" fmla="*/ 321 w 733"/>
                <a:gd name="T93" fmla="*/ 515 h 757"/>
                <a:gd name="T94" fmla="*/ 211 w 733"/>
                <a:gd name="T95" fmla="*/ 511 h 757"/>
                <a:gd name="T96" fmla="*/ 125 w 733"/>
                <a:gd name="T97" fmla="*/ 496 h 757"/>
                <a:gd name="T98" fmla="*/ 64 w 733"/>
                <a:gd name="T99" fmla="*/ 465 h 757"/>
                <a:gd name="T100" fmla="*/ 22 w 733"/>
                <a:gd name="T101" fmla="*/ 412 h 757"/>
                <a:gd name="T102" fmla="*/ 4 w 733"/>
                <a:gd name="T103" fmla="*/ 334 h 757"/>
                <a:gd name="T104" fmla="*/ 2 w 733"/>
                <a:gd name="T105" fmla="*/ 247 h 757"/>
                <a:gd name="T106" fmla="*/ 7 w 733"/>
                <a:gd name="T107" fmla="*/ 158 h 757"/>
                <a:gd name="T108" fmla="*/ 27 w 733"/>
                <a:gd name="T109" fmla="*/ 90 h 757"/>
                <a:gd name="T110" fmla="*/ 78 w 733"/>
                <a:gd name="T111" fmla="*/ 40 h 757"/>
                <a:gd name="T112" fmla="*/ 163 w 733"/>
                <a:gd name="T113" fmla="*/ 10 h 757"/>
                <a:gd name="T114" fmla="*/ 278 w 733"/>
                <a:gd name="T115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3" h="757">
                  <a:moveTo>
                    <a:pt x="353" y="139"/>
                  </a:moveTo>
                  <a:lnTo>
                    <a:pt x="309" y="139"/>
                  </a:lnTo>
                  <a:lnTo>
                    <a:pt x="275" y="143"/>
                  </a:lnTo>
                  <a:lnTo>
                    <a:pt x="248" y="148"/>
                  </a:lnTo>
                  <a:lnTo>
                    <a:pt x="228" y="154"/>
                  </a:lnTo>
                  <a:lnTo>
                    <a:pt x="213" y="166"/>
                  </a:lnTo>
                  <a:lnTo>
                    <a:pt x="203" y="181"/>
                  </a:lnTo>
                  <a:lnTo>
                    <a:pt x="196" y="201"/>
                  </a:lnTo>
                  <a:lnTo>
                    <a:pt x="193" y="226"/>
                  </a:lnTo>
                  <a:lnTo>
                    <a:pt x="193" y="256"/>
                  </a:lnTo>
                  <a:lnTo>
                    <a:pt x="193" y="287"/>
                  </a:lnTo>
                  <a:lnTo>
                    <a:pt x="196" y="314"/>
                  </a:lnTo>
                  <a:lnTo>
                    <a:pt x="203" y="334"/>
                  </a:lnTo>
                  <a:lnTo>
                    <a:pt x="215" y="349"/>
                  </a:lnTo>
                  <a:lnTo>
                    <a:pt x="230" y="360"/>
                  </a:lnTo>
                  <a:lnTo>
                    <a:pt x="253" y="368"/>
                  </a:lnTo>
                  <a:lnTo>
                    <a:pt x="281" y="373"/>
                  </a:lnTo>
                  <a:lnTo>
                    <a:pt x="319" y="375"/>
                  </a:lnTo>
                  <a:lnTo>
                    <a:pt x="366" y="375"/>
                  </a:lnTo>
                  <a:lnTo>
                    <a:pt x="411" y="375"/>
                  </a:lnTo>
                  <a:lnTo>
                    <a:pt x="449" y="372"/>
                  </a:lnTo>
                  <a:lnTo>
                    <a:pt x="479" y="367"/>
                  </a:lnTo>
                  <a:lnTo>
                    <a:pt x="502" y="359"/>
                  </a:lnTo>
                  <a:lnTo>
                    <a:pt x="521" y="347"/>
                  </a:lnTo>
                  <a:lnTo>
                    <a:pt x="532" y="330"/>
                  </a:lnTo>
                  <a:lnTo>
                    <a:pt x="539" y="309"/>
                  </a:lnTo>
                  <a:lnTo>
                    <a:pt x="542" y="282"/>
                  </a:lnTo>
                  <a:lnTo>
                    <a:pt x="540" y="242"/>
                  </a:lnTo>
                  <a:lnTo>
                    <a:pt x="539" y="211"/>
                  </a:lnTo>
                  <a:lnTo>
                    <a:pt x="532" y="186"/>
                  </a:lnTo>
                  <a:lnTo>
                    <a:pt x="522" y="168"/>
                  </a:lnTo>
                  <a:lnTo>
                    <a:pt x="506" y="154"/>
                  </a:lnTo>
                  <a:lnTo>
                    <a:pt x="481" y="146"/>
                  </a:lnTo>
                  <a:lnTo>
                    <a:pt x="449" y="141"/>
                  </a:lnTo>
                  <a:lnTo>
                    <a:pt x="406" y="139"/>
                  </a:lnTo>
                  <a:lnTo>
                    <a:pt x="353" y="139"/>
                  </a:lnTo>
                  <a:close/>
                  <a:moveTo>
                    <a:pt x="278" y="0"/>
                  </a:moveTo>
                  <a:lnTo>
                    <a:pt x="338" y="0"/>
                  </a:lnTo>
                  <a:lnTo>
                    <a:pt x="386" y="2"/>
                  </a:lnTo>
                  <a:lnTo>
                    <a:pt x="427" y="5"/>
                  </a:lnTo>
                  <a:lnTo>
                    <a:pt x="459" y="13"/>
                  </a:lnTo>
                  <a:lnTo>
                    <a:pt x="487" y="25"/>
                  </a:lnTo>
                  <a:lnTo>
                    <a:pt x="509" y="43"/>
                  </a:lnTo>
                  <a:lnTo>
                    <a:pt x="529" y="70"/>
                  </a:lnTo>
                  <a:lnTo>
                    <a:pt x="545" y="106"/>
                  </a:lnTo>
                  <a:lnTo>
                    <a:pt x="545" y="12"/>
                  </a:lnTo>
                  <a:lnTo>
                    <a:pt x="733" y="12"/>
                  </a:lnTo>
                  <a:lnTo>
                    <a:pt x="733" y="539"/>
                  </a:lnTo>
                  <a:lnTo>
                    <a:pt x="728" y="584"/>
                  </a:lnTo>
                  <a:lnTo>
                    <a:pt x="717" y="626"/>
                  </a:lnTo>
                  <a:lnTo>
                    <a:pt x="695" y="661"/>
                  </a:lnTo>
                  <a:lnTo>
                    <a:pt x="668" y="692"/>
                  </a:lnTo>
                  <a:lnTo>
                    <a:pt x="635" y="717"/>
                  </a:lnTo>
                  <a:lnTo>
                    <a:pt x="607" y="730"/>
                  </a:lnTo>
                  <a:lnTo>
                    <a:pt x="570" y="740"/>
                  </a:lnTo>
                  <a:lnTo>
                    <a:pt x="529" y="747"/>
                  </a:lnTo>
                  <a:lnTo>
                    <a:pt x="481" y="752"/>
                  </a:lnTo>
                  <a:lnTo>
                    <a:pt x="424" y="755"/>
                  </a:lnTo>
                  <a:lnTo>
                    <a:pt x="363" y="757"/>
                  </a:lnTo>
                  <a:lnTo>
                    <a:pt x="306" y="755"/>
                  </a:lnTo>
                  <a:lnTo>
                    <a:pt x="255" y="754"/>
                  </a:lnTo>
                  <a:lnTo>
                    <a:pt x="208" y="749"/>
                  </a:lnTo>
                  <a:lnTo>
                    <a:pt x="167" y="742"/>
                  </a:lnTo>
                  <a:lnTo>
                    <a:pt x="128" y="730"/>
                  </a:lnTo>
                  <a:lnTo>
                    <a:pt x="98" y="717"/>
                  </a:lnTo>
                  <a:lnTo>
                    <a:pt x="72" y="697"/>
                  </a:lnTo>
                  <a:lnTo>
                    <a:pt x="52" y="674"/>
                  </a:lnTo>
                  <a:lnTo>
                    <a:pt x="37" y="646"/>
                  </a:lnTo>
                  <a:lnTo>
                    <a:pt x="27" y="611"/>
                  </a:lnTo>
                  <a:lnTo>
                    <a:pt x="24" y="571"/>
                  </a:lnTo>
                  <a:lnTo>
                    <a:pt x="215" y="571"/>
                  </a:lnTo>
                  <a:lnTo>
                    <a:pt x="221" y="591"/>
                  </a:lnTo>
                  <a:lnTo>
                    <a:pt x="233" y="606"/>
                  </a:lnTo>
                  <a:lnTo>
                    <a:pt x="255" y="616"/>
                  </a:lnTo>
                  <a:lnTo>
                    <a:pt x="285" y="622"/>
                  </a:lnTo>
                  <a:lnTo>
                    <a:pt x="323" y="624"/>
                  </a:lnTo>
                  <a:lnTo>
                    <a:pt x="373" y="626"/>
                  </a:lnTo>
                  <a:lnTo>
                    <a:pt x="419" y="624"/>
                  </a:lnTo>
                  <a:lnTo>
                    <a:pt x="459" y="619"/>
                  </a:lnTo>
                  <a:lnTo>
                    <a:pt x="489" y="612"/>
                  </a:lnTo>
                  <a:lnTo>
                    <a:pt x="511" y="601"/>
                  </a:lnTo>
                  <a:lnTo>
                    <a:pt x="527" y="584"/>
                  </a:lnTo>
                  <a:lnTo>
                    <a:pt x="537" y="564"/>
                  </a:lnTo>
                  <a:lnTo>
                    <a:pt x="544" y="539"/>
                  </a:lnTo>
                  <a:lnTo>
                    <a:pt x="545" y="508"/>
                  </a:lnTo>
                  <a:lnTo>
                    <a:pt x="545" y="412"/>
                  </a:lnTo>
                  <a:lnTo>
                    <a:pt x="530" y="438"/>
                  </a:lnTo>
                  <a:lnTo>
                    <a:pt x="514" y="460"/>
                  </a:lnTo>
                  <a:lnTo>
                    <a:pt x="494" y="478"/>
                  </a:lnTo>
                  <a:lnTo>
                    <a:pt x="471" y="491"/>
                  </a:lnTo>
                  <a:lnTo>
                    <a:pt x="444" y="503"/>
                  </a:lnTo>
                  <a:lnTo>
                    <a:pt x="411" y="510"/>
                  </a:lnTo>
                  <a:lnTo>
                    <a:pt x="369" y="513"/>
                  </a:lnTo>
                  <a:lnTo>
                    <a:pt x="321" y="515"/>
                  </a:lnTo>
                  <a:lnTo>
                    <a:pt x="263" y="513"/>
                  </a:lnTo>
                  <a:lnTo>
                    <a:pt x="211" y="511"/>
                  </a:lnTo>
                  <a:lnTo>
                    <a:pt x="165" y="505"/>
                  </a:lnTo>
                  <a:lnTo>
                    <a:pt x="125" y="496"/>
                  </a:lnTo>
                  <a:lnTo>
                    <a:pt x="92" y="481"/>
                  </a:lnTo>
                  <a:lnTo>
                    <a:pt x="64" y="465"/>
                  </a:lnTo>
                  <a:lnTo>
                    <a:pt x="40" y="442"/>
                  </a:lnTo>
                  <a:lnTo>
                    <a:pt x="22" y="412"/>
                  </a:lnTo>
                  <a:lnTo>
                    <a:pt x="10" y="375"/>
                  </a:lnTo>
                  <a:lnTo>
                    <a:pt x="4" y="334"/>
                  </a:lnTo>
                  <a:lnTo>
                    <a:pt x="0" y="282"/>
                  </a:lnTo>
                  <a:lnTo>
                    <a:pt x="2" y="247"/>
                  </a:lnTo>
                  <a:lnTo>
                    <a:pt x="5" y="204"/>
                  </a:lnTo>
                  <a:lnTo>
                    <a:pt x="7" y="158"/>
                  </a:lnTo>
                  <a:lnTo>
                    <a:pt x="14" y="121"/>
                  </a:lnTo>
                  <a:lnTo>
                    <a:pt x="27" y="90"/>
                  </a:lnTo>
                  <a:lnTo>
                    <a:pt x="49" y="61"/>
                  </a:lnTo>
                  <a:lnTo>
                    <a:pt x="78" y="40"/>
                  </a:lnTo>
                  <a:lnTo>
                    <a:pt x="117" y="23"/>
                  </a:lnTo>
                  <a:lnTo>
                    <a:pt x="163" y="10"/>
                  </a:lnTo>
                  <a:lnTo>
                    <a:pt x="216" y="3"/>
                  </a:lnTo>
                  <a:lnTo>
                    <a:pt x="27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6664326" y="3236913"/>
              <a:ext cx="544513" cy="419100"/>
            </a:xfrm>
            <a:custGeom>
              <a:avLst/>
              <a:gdLst>
                <a:gd name="T0" fmla="*/ 318 w 687"/>
                <a:gd name="T1" fmla="*/ 111 h 527"/>
                <a:gd name="T2" fmla="*/ 256 w 687"/>
                <a:gd name="T3" fmla="*/ 116 h 527"/>
                <a:gd name="T4" fmla="*/ 213 w 687"/>
                <a:gd name="T5" fmla="*/ 131 h 527"/>
                <a:gd name="T6" fmla="*/ 191 w 687"/>
                <a:gd name="T7" fmla="*/ 162 h 527"/>
                <a:gd name="T8" fmla="*/ 190 w 687"/>
                <a:gd name="T9" fmla="*/ 201 h 527"/>
                <a:gd name="T10" fmla="*/ 502 w 687"/>
                <a:gd name="T11" fmla="*/ 186 h 527"/>
                <a:gd name="T12" fmla="*/ 490 w 687"/>
                <a:gd name="T13" fmla="*/ 141 h 527"/>
                <a:gd name="T14" fmla="*/ 457 w 687"/>
                <a:gd name="T15" fmla="*/ 119 h 527"/>
                <a:gd name="T16" fmla="*/ 396 w 687"/>
                <a:gd name="T17" fmla="*/ 111 h 527"/>
                <a:gd name="T18" fmla="*/ 384 w 687"/>
                <a:gd name="T19" fmla="*/ 0 h 527"/>
                <a:gd name="T20" fmla="*/ 489 w 687"/>
                <a:gd name="T21" fmla="*/ 3 h 527"/>
                <a:gd name="T22" fmla="*/ 570 w 687"/>
                <a:gd name="T23" fmla="*/ 18 h 527"/>
                <a:gd name="T24" fmla="*/ 627 w 687"/>
                <a:gd name="T25" fmla="*/ 48 h 527"/>
                <a:gd name="T26" fmla="*/ 668 w 687"/>
                <a:gd name="T27" fmla="*/ 104 h 527"/>
                <a:gd name="T28" fmla="*/ 683 w 687"/>
                <a:gd name="T29" fmla="*/ 172 h 527"/>
                <a:gd name="T30" fmla="*/ 687 w 687"/>
                <a:gd name="T31" fmla="*/ 252 h 527"/>
                <a:gd name="T32" fmla="*/ 190 w 687"/>
                <a:gd name="T33" fmla="*/ 297 h 527"/>
                <a:gd name="T34" fmla="*/ 191 w 687"/>
                <a:gd name="T35" fmla="*/ 345 h 527"/>
                <a:gd name="T36" fmla="*/ 210 w 687"/>
                <a:gd name="T37" fmla="*/ 383 h 527"/>
                <a:gd name="T38" fmla="*/ 255 w 687"/>
                <a:gd name="T39" fmla="*/ 401 h 527"/>
                <a:gd name="T40" fmla="*/ 331 w 687"/>
                <a:gd name="T41" fmla="*/ 408 h 527"/>
                <a:gd name="T42" fmla="*/ 417 w 687"/>
                <a:gd name="T43" fmla="*/ 406 h 527"/>
                <a:gd name="T44" fmla="*/ 467 w 687"/>
                <a:gd name="T45" fmla="*/ 400 h 527"/>
                <a:gd name="T46" fmla="*/ 492 w 687"/>
                <a:gd name="T47" fmla="*/ 383 h 527"/>
                <a:gd name="T48" fmla="*/ 500 w 687"/>
                <a:gd name="T49" fmla="*/ 350 h 527"/>
                <a:gd name="T50" fmla="*/ 683 w 687"/>
                <a:gd name="T51" fmla="*/ 391 h 527"/>
                <a:gd name="T52" fmla="*/ 658 w 687"/>
                <a:gd name="T53" fmla="*/ 456 h 527"/>
                <a:gd name="T54" fmla="*/ 605 w 687"/>
                <a:gd name="T55" fmla="*/ 498 h 527"/>
                <a:gd name="T56" fmla="*/ 520 w 687"/>
                <a:gd name="T57" fmla="*/ 521 h 527"/>
                <a:gd name="T58" fmla="*/ 402 w 687"/>
                <a:gd name="T59" fmla="*/ 527 h 527"/>
                <a:gd name="T60" fmla="*/ 273 w 687"/>
                <a:gd name="T61" fmla="*/ 524 h 527"/>
                <a:gd name="T62" fmla="*/ 170 w 687"/>
                <a:gd name="T63" fmla="*/ 513 h 527"/>
                <a:gd name="T64" fmla="*/ 93 w 687"/>
                <a:gd name="T65" fmla="*/ 488 h 527"/>
                <a:gd name="T66" fmla="*/ 40 w 687"/>
                <a:gd name="T67" fmla="*/ 444 h 527"/>
                <a:gd name="T68" fmla="*/ 10 w 687"/>
                <a:gd name="T69" fmla="*/ 378 h 527"/>
                <a:gd name="T70" fmla="*/ 0 w 687"/>
                <a:gd name="T71" fmla="*/ 282 h 527"/>
                <a:gd name="T72" fmla="*/ 7 w 687"/>
                <a:gd name="T73" fmla="*/ 176 h 527"/>
                <a:gd name="T74" fmla="*/ 27 w 687"/>
                <a:gd name="T75" fmla="*/ 99 h 527"/>
                <a:gd name="T76" fmla="*/ 65 w 687"/>
                <a:gd name="T77" fmla="*/ 49 h 527"/>
                <a:gd name="T78" fmla="*/ 123 w 687"/>
                <a:gd name="T79" fmla="*/ 20 h 527"/>
                <a:gd name="T80" fmla="*/ 206 w 687"/>
                <a:gd name="T81" fmla="*/ 5 h 527"/>
                <a:gd name="T82" fmla="*/ 318 w 687"/>
                <a:gd name="T83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87" h="527">
                  <a:moveTo>
                    <a:pt x="356" y="111"/>
                  </a:moveTo>
                  <a:lnTo>
                    <a:pt x="318" y="111"/>
                  </a:lnTo>
                  <a:lnTo>
                    <a:pt x="284" y="113"/>
                  </a:lnTo>
                  <a:lnTo>
                    <a:pt x="256" y="116"/>
                  </a:lnTo>
                  <a:lnTo>
                    <a:pt x="231" y="122"/>
                  </a:lnTo>
                  <a:lnTo>
                    <a:pt x="213" y="131"/>
                  </a:lnTo>
                  <a:lnTo>
                    <a:pt x="200" y="144"/>
                  </a:lnTo>
                  <a:lnTo>
                    <a:pt x="191" y="162"/>
                  </a:lnTo>
                  <a:lnTo>
                    <a:pt x="190" y="186"/>
                  </a:lnTo>
                  <a:lnTo>
                    <a:pt x="190" y="201"/>
                  </a:lnTo>
                  <a:lnTo>
                    <a:pt x="502" y="201"/>
                  </a:lnTo>
                  <a:lnTo>
                    <a:pt x="502" y="186"/>
                  </a:lnTo>
                  <a:lnTo>
                    <a:pt x="499" y="159"/>
                  </a:lnTo>
                  <a:lnTo>
                    <a:pt x="490" y="141"/>
                  </a:lnTo>
                  <a:lnTo>
                    <a:pt x="477" y="127"/>
                  </a:lnTo>
                  <a:lnTo>
                    <a:pt x="457" y="119"/>
                  </a:lnTo>
                  <a:lnTo>
                    <a:pt x="431" y="114"/>
                  </a:lnTo>
                  <a:lnTo>
                    <a:pt x="396" y="111"/>
                  </a:lnTo>
                  <a:lnTo>
                    <a:pt x="356" y="111"/>
                  </a:lnTo>
                  <a:close/>
                  <a:moveTo>
                    <a:pt x="384" y="0"/>
                  </a:moveTo>
                  <a:lnTo>
                    <a:pt x="441" y="0"/>
                  </a:lnTo>
                  <a:lnTo>
                    <a:pt x="489" y="3"/>
                  </a:lnTo>
                  <a:lnTo>
                    <a:pt x="534" y="10"/>
                  </a:lnTo>
                  <a:lnTo>
                    <a:pt x="570" y="18"/>
                  </a:lnTo>
                  <a:lnTo>
                    <a:pt x="602" y="31"/>
                  </a:lnTo>
                  <a:lnTo>
                    <a:pt x="627" y="48"/>
                  </a:lnTo>
                  <a:lnTo>
                    <a:pt x="652" y="74"/>
                  </a:lnTo>
                  <a:lnTo>
                    <a:pt x="668" y="104"/>
                  </a:lnTo>
                  <a:lnTo>
                    <a:pt x="678" y="136"/>
                  </a:lnTo>
                  <a:lnTo>
                    <a:pt x="683" y="172"/>
                  </a:lnTo>
                  <a:lnTo>
                    <a:pt x="685" y="210"/>
                  </a:lnTo>
                  <a:lnTo>
                    <a:pt x="687" y="252"/>
                  </a:lnTo>
                  <a:lnTo>
                    <a:pt x="687" y="297"/>
                  </a:lnTo>
                  <a:lnTo>
                    <a:pt x="190" y="297"/>
                  </a:lnTo>
                  <a:lnTo>
                    <a:pt x="190" y="317"/>
                  </a:lnTo>
                  <a:lnTo>
                    <a:pt x="191" y="345"/>
                  </a:lnTo>
                  <a:lnTo>
                    <a:pt x="198" y="366"/>
                  </a:lnTo>
                  <a:lnTo>
                    <a:pt x="210" y="383"/>
                  </a:lnTo>
                  <a:lnTo>
                    <a:pt x="230" y="395"/>
                  </a:lnTo>
                  <a:lnTo>
                    <a:pt x="255" y="401"/>
                  </a:lnTo>
                  <a:lnTo>
                    <a:pt x="288" y="406"/>
                  </a:lnTo>
                  <a:lnTo>
                    <a:pt x="331" y="408"/>
                  </a:lnTo>
                  <a:lnTo>
                    <a:pt x="379" y="408"/>
                  </a:lnTo>
                  <a:lnTo>
                    <a:pt x="417" y="406"/>
                  </a:lnTo>
                  <a:lnTo>
                    <a:pt x="446" y="405"/>
                  </a:lnTo>
                  <a:lnTo>
                    <a:pt x="467" y="400"/>
                  </a:lnTo>
                  <a:lnTo>
                    <a:pt x="484" y="393"/>
                  </a:lnTo>
                  <a:lnTo>
                    <a:pt x="492" y="383"/>
                  </a:lnTo>
                  <a:lnTo>
                    <a:pt x="499" y="370"/>
                  </a:lnTo>
                  <a:lnTo>
                    <a:pt x="500" y="350"/>
                  </a:lnTo>
                  <a:lnTo>
                    <a:pt x="687" y="350"/>
                  </a:lnTo>
                  <a:lnTo>
                    <a:pt x="683" y="391"/>
                  </a:lnTo>
                  <a:lnTo>
                    <a:pt x="673" y="428"/>
                  </a:lnTo>
                  <a:lnTo>
                    <a:pt x="658" y="456"/>
                  </a:lnTo>
                  <a:lnTo>
                    <a:pt x="635" y="479"/>
                  </a:lnTo>
                  <a:lnTo>
                    <a:pt x="605" y="498"/>
                  </a:lnTo>
                  <a:lnTo>
                    <a:pt x="567" y="511"/>
                  </a:lnTo>
                  <a:lnTo>
                    <a:pt x="520" y="521"/>
                  </a:lnTo>
                  <a:lnTo>
                    <a:pt x="467" y="526"/>
                  </a:lnTo>
                  <a:lnTo>
                    <a:pt x="402" y="527"/>
                  </a:lnTo>
                  <a:lnTo>
                    <a:pt x="334" y="526"/>
                  </a:lnTo>
                  <a:lnTo>
                    <a:pt x="273" y="524"/>
                  </a:lnTo>
                  <a:lnTo>
                    <a:pt x="218" y="519"/>
                  </a:lnTo>
                  <a:lnTo>
                    <a:pt x="170" y="513"/>
                  </a:lnTo>
                  <a:lnTo>
                    <a:pt x="128" y="503"/>
                  </a:lnTo>
                  <a:lnTo>
                    <a:pt x="93" y="488"/>
                  </a:lnTo>
                  <a:lnTo>
                    <a:pt x="63" y="469"/>
                  </a:lnTo>
                  <a:lnTo>
                    <a:pt x="40" y="444"/>
                  </a:lnTo>
                  <a:lnTo>
                    <a:pt x="22" y="415"/>
                  </a:lnTo>
                  <a:lnTo>
                    <a:pt x="10" y="378"/>
                  </a:lnTo>
                  <a:lnTo>
                    <a:pt x="2" y="333"/>
                  </a:lnTo>
                  <a:lnTo>
                    <a:pt x="0" y="282"/>
                  </a:lnTo>
                  <a:lnTo>
                    <a:pt x="2" y="224"/>
                  </a:lnTo>
                  <a:lnTo>
                    <a:pt x="7" y="176"/>
                  </a:lnTo>
                  <a:lnTo>
                    <a:pt x="14" y="134"/>
                  </a:lnTo>
                  <a:lnTo>
                    <a:pt x="27" y="99"/>
                  </a:lnTo>
                  <a:lnTo>
                    <a:pt x="43" y="71"/>
                  </a:lnTo>
                  <a:lnTo>
                    <a:pt x="65" y="49"/>
                  </a:lnTo>
                  <a:lnTo>
                    <a:pt x="92" y="31"/>
                  </a:lnTo>
                  <a:lnTo>
                    <a:pt x="123" y="20"/>
                  </a:lnTo>
                  <a:lnTo>
                    <a:pt x="161" y="10"/>
                  </a:lnTo>
                  <a:lnTo>
                    <a:pt x="206" y="5"/>
                  </a:lnTo>
                  <a:lnTo>
                    <a:pt x="259" y="1"/>
                  </a:lnTo>
                  <a:lnTo>
                    <a:pt x="318" y="0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19"/>
            <p:cNvSpPr>
              <a:spLocks noChangeArrowheads="1"/>
            </p:cNvSpPr>
            <p:nvPr userDrawn="1"/>
          </p:nvSpPr>
          <p:spPr bwMode="auto">
            <a:xfrm>
              <a:off x="7307263" y="3071813"/>
              <a:ext cx="152400" cy="574675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7708901" y="3235326"/>
              <a:ext cx="561975" cy="419100"/>
            </a:xfrm>
            <a:custGeom>
              <a:avLst/>
              <a:gdLst>
                <a:gd name="T0" fmla="*/ 431 w 708"/>
                <a:gd name="T1" fmla="*/ 0 h 528"/>
                <a:gd name="T2" fmla="*/ 536 w 708"/>
                <a:gd name="T3" fmla="*/ 7 h 528"/>
                <a:gd name="T4" fmla="*/ 609 w 708"/>
                <a:gd name="T5" fmla="*/ 23 h 528"/>
                <a:gd name="T6" fmla="*/ 655 w 708"/>
                <a:gd name="T7" fmla="*/ 56 h 528"/>
                <a:gd name="T8" fmla="*/ 678 w 708"/>
                <a:gd name="T9" fmla="*/ 111 h 528"/>
                <a:gd name="T10" fmla="*/ 486 w 708"/>
                <a:gd name="T11" fmla="*/ 149 h 528"/>
                <a:gd name="T12" fmla="*/ 471 w 708"/>
                <a:gd name="T13" fmla="*/ 124 h 528"/>
                <a:gd name="T14" fmla="*/ 427 w 708"/>
                <a:gd name="T15" fmla="*/ 115 h 528"/>
                <a:gd name="T16" fmla="*/ 351 w 708"/>
                <a:gd name="T17" fmla="*/ 111 h 528"/>
                <a:gd name="T18" fmla="*/ 278 w 708"/>
                <a:gd name="T19" fmla="*/ 113 h 528"/>
                <a:gd name="T20" fmla="*/ 226 w 708"/>
                <a:gd name="T21" fmla="*/ 121 h 528"/>
                <a:gd name="T22" fmla="*/ 200 w 708"/>
                <a:gd name="T23" fmla="*/ 141 h 528"/>
                <a:gd name="T24" fmla="*/ 200 w 708"/>
                <a:gd name="T25" fmla="*/ 173 h 528"/>
                <a:gd name="T26" fmla="*/ 223 w 708"/>
                <a:gd name="T27" fmla="*/ 188 h 528"/>
                <a:gd name="T28" fmla="*/ 270 w 708"/>
                <a:gd name="T29" fmla="*/ 193 h 528"/>
                <a:gd name="T30" fmla="*/ 346 w 708"/>
                <a:gd name="T31" fmla="*/ 194 h 528"/>
                <a:gd name="T32" fmla="*/ 419 w 708"/>
                <a:gd name="T33" fmla="*/ 193 h 528"/>
                <a:gd name="T34" fmla="*/ 526 w 708"/>
                <a:gd name="T35" fmla="*/ 194 h 528"/>
                <a:gd name="T36" fmla="*/ 607 w 708"/>
                <a:gd name="T37" fmla="*/ 206 h 528"/>
                <a:gd name="T38" fmla="*/ 663 w 708"/>
                <a:gd name="T39" fmla="*/ 231 h 528"/>
                <a:gd name="T40" fmla="*/ 697 w 708"/>
                <a:gd name="T41" fmla="*/ 274 h 528"/>
                <a:gd name="T42" fmla="*/ 708 w 708"/>
                <a:gd name="T43" fmla="*/ 344 h 528"/>
                <a:gd name="T44" fmla="*/ 700 w 708"/>
                <a:gd name="T45" fmla="*/ 417 h 528"/>
                <a:gd name="T46" fmla="*/ 672 w 708"/>
                <a:gd name="T47" fmla="*/ 468 h 528"/>
                <a:gd name="T48" fmla="*/ 617 w 708"/>
                <a:gd name="T49" fmla="*/ 501 h 528"/>
                <a:gd name="T50" fmla="*/ 534 w 708"/>
                <a:gd name="T51" fmla="*/ 520 h 528"/>
                <a:gd name="T52" fmla="*/ 414 w 708"/>
                <a:gd name="T53" fmla="*/ 526 h 528"/>
                <a:gd name="T54" fmla="*/ 286 w 708"/>
                <a:gd name="T55" fmla="*/ 528 h 528"/>
                <a:gd name="T56" fmla="*/ 193 w 708"/>
                <a:gd name="T57" fmla="*/ 525 h 528"/>
                <a:gd name="T58" fmla="*/ 118 w 708"/>
                <a:gd name="T59" fmla="*/ 515 h 528"/>
                <a:gd name="T60" fmla="*/ 62 w 708"/>
                <a:gd name="T61" fmla="*/ 493 h 528"/>
                <a:gd name="T62" fmla="*/ 24 w 708"/>
                <a:gd name="T63" fmla="*/ 456 h 528"/>
                <a:gd name="T64" fmla="*/ 4 w 708"/>
                <a:gd name="T65" fmla="*/ 398 h 528"/>
                <a:gd name="T66" fmla="*/ 196 w 708"/>
                <a:gd name="T67" fmla="*/ 360 h 528"/>
                <a:gd name="T68" fmla="*/ 208 w 708"/>
                <a:gd name="T69" fmla="*/ 392 h 528"/>
                <a:gd name="T70" fmla="*/ 243 w 708"/>
                <a:gd name="T71" fmla="*/ 407 h 528"/>
                <a:gd name="T72" fmla="*/ 306 w 708"/>
                <a:gd name="T73" fmla="*/ 412 h 528"/>
                <a:gd name="T74" fmla="*/ 398 w 708"/>
                <a:gd name="T75" fmla="*/ 412 h 528"/>
                <a:gd name="T76" fmla="*/ 467 w 708"/>
                <a:gd name="T77" fmla="*/ 408 h 528"/>
                <a:gd name="T78" fmla="*/ 507 w 708"/>
                <a:gd name="T79" fmla="*/ 395 h 528"/>
                <a:gd name="T80" fmla="*/ 519 w 708"/>
                <a:gd name="T81" fmla="*/ 362 h 528"/>
                <a:gd name="T82" fmla="*/ 509 w 708"/>
                <a:gd name="T83" fmla="*/ 337 h 528"/>
                <a:gd name="T84" fmla="*/ 477 w 708"/>
                <a:gd name="T85" fmla="*/ 325 h 528"/>
                <a:gd name="T86" fmla="*/ 421 w 708"/>
                <a:gd name="T87" fmla="*/ 324 h 528"/>
                <a:gd name="T88" fmla="*/ 263 w 708"/>
                <a:gd name="T89" fmla="*/ 324 h 528"/>
                <a:gd name="T90" fmla="*/ 182 w 708"/>
                <a:gd name="T91" fmla="*/ 322 h 528"/>
                <a:gd name="T92" fmla="*/ 113 w 708"/>
                <a:gd name="T93" fmla="*/ 314 h 528"/>
                <a:gd name="T94" fmla="*/ 60 w 708"/>
                <a:gd name="T95" fmla="*/ 294 h 528"/>
                <a:gd name="T96" fmla="*/ 25 w 708"/>
                <a:gd name="T97" fmla="*/ 259 h 528"/>
                <a:gd name="T98" fmla="*/ 7 w 708"/>
                <a:gd name="T99" fmla="*/ 203 h 528"/>
                <a:gd name="T100" fmla="*/ 7 w 708"/>
                <a:gd name="T101" fmla="*/ 136 h 528"/>
                <a:gd name="T102" fmla="*/ 25 w 708"/>
                <a:gd name="T103" fmla="*/ 81 h 528"/>
                <a:gd name="T104" fmla="*/ 59 w 708"/>
                <a:gd name="T105" fmla="*/ 42 h 528"/>
                <a:gd name="T106" fmla="*/ 122 w 708"/>
                <a:gd name="T107" fmla="*/ 17 h 528"/>
                <a:gd name="T108" fmla="*/ 221 w 708"/>
                <a:gd name="T109" fmla="*/ 3 h 528"/>
                <a:gd name="T110" fmla="*/ 363 w 708"/>
                <a:gd name="T111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8" h="528">
                  <a:moveTo>
                    <a:pt x="363" y="0"/>
                  </a:moveTo>
                  <a:lnTo>
                    <a:pt x="431" y="0"/>
                  </a:lnTo>
                  <a:lnTo>
                    <a:pt x="487" y="3"/>
                  </a:lnTo>
                  <a:lnTo>
                    <a:pt x="536" y="7"/>
                  </a:lnTo>
                  <a:lnTo>
                    <a:pt x="577" y="13"/>
                  </a:lnTo>
                  <a:lnTo>
                    <a:pt x="609" y="23"/>
                  </a:lnTo>
                  <a:lnTo>
                    <a:pt x="635" y="37"/>
                  </a:lnTo>
                  <a:lnTo>
                    <a:pt x="655" y="56"/>
                  </a:lnTo>
                  <a:lnTo>
                    <a:pt x="668" y="81"/>
                  </a:lnTo>
                  <a:lnTo>
                    <a:pt x="678" y="111"/>
                  </a:lnTo>
                  <a:lnTo>
                    <a:pt x="683" y="149"/>
                  </a:lnTo>
                  <a:lnTo>
                    <a:pt x="486" y="149"/>
                  </a:lnTo>
                  <a:lnTo>
                    <a:pt x="481" y="134"/>
                  </a:lnTo>
                  <a:lnTo>
                    <a:pt x="471" y="124"/>
                  </a:lnTo>
                  <a:lnTo>
                    <a:pt x="452" y="118"/>
                  </a:lnTo>
                  <a:lnTo>
                    <a:pt x="427" y="115"/>
                  </a:lnTo>
                  <a:lnTo>
                    <a:pt x="394" y="113"/>
                  </a:lnTo>
                  <a:lnTo>
                    <a:pt x="351" y="111"/>
                  </a:lnTo>
                  <a:lnTo>
                    <a:pt x="311" y="113"/>
                  </a:lnTo>
                  <a:lnTo>
                    <a:pt x="278" y="113"/>
                  </a:lnTo>
                  <a:lnTo>
                    <a:pt x="250" y="116"/>
                  </a:lnTo>
                  <a:lnTo>
                    <a:pt x="226" y="121"/>
                  </a:lnTo>
                  <a:lnTo>
                    <a:pt x="210" y="128"/>
                  </a:lnTo>
                  <a:lnTo>
                    <a:pt x="200" y="141"/>
                  </a:lnTo>
                  <a:lnTo>
                    <a:pt x="196" y="158"/>
                  </a:lnTo>
                  <a:lnTo>
                    <a:pt x="200" y="173"/>
                  </a:lnTo>
                  <a:lnTo>
                    <a:pt x="208" y="183"/>
                  </a:lnTo>
                  <a:lnTo>
                    <a:pt x="223" y="188"/>
                  </a:lnTo>
                  <a:lnTo>
                    <a:pt x="243" y="191"/>
                  </a:lnTo>
                  <a:lnTo>
                    <a:pt x="270" y="193"/>
                  </a:lnTo>
                  <a:lnTo>
                    <a:pt x="305" y="194"/>
                  </a:lnTo>
                  <a:lnTo>
                    <a:pt x="346" y="194"/>
                  </a:lnTo>
                  <a:lnTo>
                    <a:pt x="383" y="193"/>
                  </a:lnTo>
                  <a:lnTo>
                    <a:pt x="419" y="193"/>
                  </a:lnTo>
                  <a:lnTo>
                    <a:pt x="476" y="193"/>
                  </a:lnTo>
                  <a:lnTo>
                    <a:pt x="526" y="194"/>
                  </a:lnTo>
                  <a:lnTo>
                    <a:pt x="570" y="199"/>
                  </a:lnTo>
                  <a:lnTo>
                    <a:pt x="607" y="206"/>
                  </a:lnTo>
                  <a:lnTo>
                    <a:pt x="639" y="216"/>
                  </a:lnTo>
                  <a:lnTo>
                    <a:pt x="663" y="231"/>
                  </a:lnTo>
                  <a:lnTo>
                    <a:pt x="683" y="249"/>
                  </a:lnTo>
                  <a:lnTo>
                    <a:pt x="697" y="274"/>
                  </a:lnTo>
                  <a:lnTo>
                    <a:pt x="705" y="305"/>
                  </a:lnTo>
                  <a:lnTo>
                    <a:pt x="708" y="344"/>
                  </a:lnTo>
                  <a:lnTo>
                    <a:pt x="707" y="383"/>
                  </a:lnTo>
                  <a:lnTo>
                    <a:pt x="700" y="417"/>
                  </a:lnTo>
                  <a:lnTo>
                    <a:pt x="688" y="445"/>
                  </a:lnTo>
                  <a:lnTo>
                    <a:pt x="672" y="468"/>
                  </a:lnTo>
                  <a:lnTo>
                    <a:pt x="649" y="486"/>
                  </a:lnTo>
                  <a:lnTo>
                    <a:pt x="617" y="501"/>
                  </a:lnTo>
                  <a:lnTo>
                    <a:pt x="580" y="511"/>
                  </a:lnTo>
                  <a:lnTo>
                    <a:pt x="534" y="520"/>
                  </a:lnTo>
                  <a:lnTo>
                    <a:pt x="479" y="525"/>
                  </a:lnTo>
                  <a:lnTo>
                    <a:pt x="414" y="526"/>
                  </a:lnTo>
                  <a:lnTo>
                    <a:pt x="341" y="528"/>
                  </a:lnTo>
                  <a:lnTo>
                    <a:pt x="286" y="528"/>
                  </a:lnTo>
                  <a:lnTo>
                    <a:pt x="238" y="526"/>
                  </a:lnTo>
                  <a:lnTo>
                    <a:pt x="193" y="525"/>
                  </a:lnTo>
                  <a:lnTo>
                    <a:pt x="153" y="521"/>
                  </a:lnTo>
                  <a:lnTo>
                    <a:pt x="118" y="515"/>
                  </a:lnTo>
                  <a:lnTo>
                    <a:pt x="87" y="506"/>
                  </a:lnTo>
                  <a:lnTo>
                    <a:pt x="62" y="493"/>
                  </a:lnTo>
                  <a:lnTo>
                    <a:pt x="40" y="476"/>
                  </a:lnTo>
                  <a:lnTo>
                    <a:pt x="24" y="456"/>
                  </a:lnTo>
                  <a:lnTo>
                    <a:pt x="12" y="430"/>
                  </a:lnTo>
                  <a:lnTo>
                    <a:pt x="4" y="398"/>
                  </a:lnTo>
                  <a:lnTo>
                    <a:pt x="0" y="360"/>
                  </a:lnTo>
                  <a:lnTo>
                    <a:pt x="196" y="360"/>
                  </a:lnTo>
                  <a:lnTo>
                    <a:pt x="200" y="378"/>
                  </a:lnTo>
                  <a:lnTo>
                    <a:pt x="208" y="392"/>
                  </a:lnTo>
                  <a:lnTo>
                    <a:pt x="223" y="402"/>
                  </a:lnTo>
                  <a:lnTo>
                    <a:pt x="243" y="407"/>
                  </a:lnTo>
                  <a:lnTo>
                    <a:pt x="271" y="410"/>
                  </a:lnTo>
                  <a:lnTo>
                    <a:pt x="306" y="412"/>
                  </a:lnTo>
                  <a:lnTo>
                    <a:pt x="349" y="413"/>
                  </a:lnTo>
                  <a:lnTo>
                    <a:pt x="398" y="412"/>
                  </a:lnTo>
                  <a:lnTo>
                    <a:pt x="437" y="412"/>
                  </a:lnTo>
                  <a:lnTo>
                    <a:pt x="467" y="408"/>
                  </a:lnTo>
                  <a:lnTo>
                    <a:pt x="491" y="403"/>
                  </a:lnTo>
                  <a:lnTo>
                    <a:pt x="507" y="395"/>
                  </a:lnTo>
                  <a:lnTo>
                    <a:pt x="516" y="382"/>
                  </a:lnTo>
                  <a:lnTo>
                    <a:pt x="519" y="362"/>
                  </a:lnTo>
                  <a:lnTo>
                    <a:pt x="516" y="347"/>
                  </a:lnTo>
                  <a:lnTo>
                    <a:pt x="509" y="337"/>
                  </a:lnTo>
                  <a:lnTo>
                    <a:pt x="496" y="330"/>
                  </a:lnTo>
                  <a:lnTo>
                    <a:pt x="477" y="325"/>
                  </a:lnTo>
                  <a:lnTo>
                    <a:pt x="452" y="324"/>
                  </a:lnTo>
                  <a:lnTo>
                    <a:pt x="421" y="324"/>
                  </a:lnTo>
                  <a:lnTo>
                    <a:pt x="310" y="324"/>
                  </a:lnTo>
                  <a:lnTo>
                    <a:pt x="263" y="324"/>
                  </a:lnTo>
                  <a:lnTo>
                    <a:pt x="220" y="324"/>
                  </a:lnTo>
                  <a:lnTo>
                    <a:pt x="182" y="322"/>
                  </a:lnTo>
                  <a:lnTo>
                    <a:pt x="145" y="319"/>
                  </a:lnTo>
                  <a:lnTo>
                    <a:pt x="113" y="314"/>
                  </a:lnTo>
                  <a:lnTo>
                    <a:pt x="85" y="305"/>
                  </a:lnTo>
                  <a:lnTo>
                    <a:pt x="60" y="294"/>
                  </a:lnTo>
                  <a:lnTo>
                    <a:pt x="40" y="279"/>
                  </a:lnTo>
                  <a:lnTo>
                    <a:pt x="25" y="259"/>
                  </a:lnTo>
                  <a:lnTo>
                    <a:pt x="14" y="234"/>
                  </a:lnTo>
                  <a:lnTo>
                    <a:pt x="7" y="203"/>
                  </a:lnTo>
                  <a:lnTo>
                    <a:pt x="4" y="166"/>
                  </a:lnTo>
                  <a:lnTo>
                    <a:pt x="7" y="136"/>
                  </a:lnTo>
                  <a:lnTo>
                    <a:pt x="14" y="106"/>
                  </a:lnTo>
                  <a:lnTo>
                    <a:pt x="25" y="81"/>
                  </a:lnTo>
                  <a:lnTo>
                    <a:pt x="40" y="60"/>
                  </a:lnTo>
                  <a:lnTo>
                    <a:pt x="59" y="42"/>
                  </a:lnTo>
                  <a:lnTo>
                    <a:pt x="85" y="28"/>
                  </a:lnTo>
                  <a:lnTo>
                    <a:pt x="122" y="17"/>
                  </a:lnTo>
                  <a:lnTo>
                    <a:pt x="167" y="8"/>
                  </a:lnTo>
                  <a:lnTo>
                    <a:pt x="221" y="3"/>
                  </a:lnTo>
                  <a:lnTo>
                    <a:pt x="288" y="2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7539038" y="3076576"/>
              <a:ext cx="161925" cy="227013"/>
            </a:xfrm>
            <a:custGeom>
              <a:avLst/>
              <a:gdLst>
                <a:gd name="T0" fmla="*/ 23 w 204"/>
                <a:gd name="T1" fmla="*/ 0 h 287"/>
                <a:gd name="T2" fmla="*/ 204 w 204"/>
                <a:gd name="T3" fmla="*/ 0 h 287"/>
                <a:gd name="T4" fmla="*/ 204 w 204"/>
                <a:gd name="T5" fmla="*/ 168 h 287"/>
                <a:gd name="T6" fmla="*/ 203 w 204"/>
                <a:gd name="T7" fmla="*/ 203 h 287"/>
                <a:gd name="T8" fmla="*/ 194 w 204"/>
                <a:gd name="T9" fmla="*/ 231 h 287"/>
                <a:gd name="T10" fmla="*/ 181 w 204"/>
                <a:gd name="T11" fmla="*/ 252 h 287"/>
                <a:gd name="T12" fmla="*/ 161 w 204"/>
                <a:gd name="T13" fmla="*/ 269 h 287"/>
                <a:gd name="T14" fmla="*/ 135 w 204"/>
                <a:gd name="T15" fmla="*/ 279 h 287"/>
                <a:gd name="T16" fmla="*/ 103 w 204"/>
                <a:gd name="T17" fmla="*/ 284 h 287"/>
                <a:gd name="T18" fmla="*/ 63 w 204"/>
                <a:gd name="T19" fmla="*/ 287 h 287"/>
                <a:gd name="T20" fmla="*/ 50 w 204"/>
                <a:gd name="T21" fmla="*/ 287 h 287"/>
                <a:gd name="T22" fmla="*/ 32 w 204"/>
                <a:gd name="T23" fmla="*/ 287 h 287"/>
                <a:gd name="T24" fmla="*/ 13 w 204"/>
                <a:gd name="T25" fmla="*/ 286 h 287"/>
                <a:gd name="T26" fmla="*/ 0 w 204"/>
                <a:gd name="T27" fmla="*/ 286 h 287"/>
                <a:gd name="T28" fmla="*/ 0 w 204"/>
                <a:gd name="T29" fmla="*/ 203 h 287"/>
                <a:gd name="T30" fmla="*/ 7 w 204"/>
                <a:gd name="T31" fmla="*/ 204 h 287"/>
                <a:gd name="T32" fmla="*/ 12 w 204"/>
                <a:gd name="T33" fmla="*/ 204 h 287"/>
                <a:gd name="T34" fmla="*/ 17 w 204"/>
                <a:gd name="T35" fmla="*/ 204 h 287"/>
                <a:gd name="T36" fmla="*/ 40 w 204"/>
                <a:gd name="T37" fmla="*/ 203 h 287"/>
                <a:gd name="T38" fmla="*/ 60 w 204"/>
                <a:gd name="T39" fmla="*/ 194 h 287"/>
                <a:gd name="T40" fmla="*/ 75 w 204"/>
                <a:gd name="T41" fmla="*/ 183 h 287"/>
                <a:gd name="T42" fmla="*/ 86 w 204"/>
                <a:gd name="T43" fmla="*/ 166 h 287"/>
                <a:gd name="T44" fmla="*/ 90 w 204"/>
                <a:gd name="T45" fmla="*/ 146 h 287"/>
                <a:gd name="T46" fmla="*/ 23 w 204"/>
                <a:gd name="T47" fmla="*/ 146 h 287"/>
                <a:gd name="T48" fmla="*/ 23 w 204"/>
                <a:gd name="T4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87">
                  <a:moveTo>
                    <a:pt x="23" y="0"/>
                  </a:moveTo>
                  <a:lnTo>
                    <a:pt x="204" y="0"/>
                  </a:lnTo>
                  <a:lnTo>
                    <a:pt x="204" y="168"/>
                  </a:lnTo>
                  <a:lnTo>
                    <a:pt x="203" y="203"/>
                  </a:lnTo>
                  <a:lnTo>
                    <a:pt x="194" y="231"/>
                  </a:lnTo>
                  <a:lnTo>
                    <a:pt x="181" y="252"/>
                  </a:lnTo>
                  <a:lnTo>
                    <a:pt x="161" y="269"/>
                  </a:lnTo>
                  <a:lnTo>
                    <a:pt x="135" y="279"/>
                  </a:lnTo>
                  <a:lnTo>
                    <a:pt x="103" y="284"/>
                  </a:lnTo>
                  <a:lnTo>
                    <a:pt x="63" y="287"/>
                  </a:lnTo>
                  <a:lnTo>
                    <a:pt x="50" y="287"/>
                  </a:lnTo>
                  <a:lnTo>
                    <a:pt x="32" y="287"/>
                  </a:lnTo>
                  <a:lnTo>
                    <a:pt x="13" y="286"/>
                  </a:lnTo>
                  <a:lnTo>
                    <a:pt x="0" y="286"/>
                  </a:lnTo>
                  <a:lnTo>
                    <a:pt x="0" y="203"/>
                  </a:lnTo>
                  <a:lnTo>
                    <a:pt x="7" y="204"/>
                  </a:lnTo>
                  <a:lnTo>
                    <a:pt x="12" y="204"/>
                  </a:lnTo>
                  <a:lnTo>
                    <a:pt x="17" y="204"/>
                  </a:lnTo>
                  <a:lnTo>
                    <a:pt x="40" y="203"/>
                  </a:lnTo>
                  <a:lnTo>
                    <a:pt x="60" y="194"/>
                  </a:lnTo>
                  <a:lnTo>
                    <a:pt x="75" y="183"/>
                  </a:lnTo>
                  <a:lnTo>
                    <a:pt x="86" y="166"/>
                  </a:lnTo>
                  <a:lnTo>
                    <a:pt x="90" y="146"/>
                  </a:lnTo>
                  <a:lnTo>
                    <a:pt x="23" y="14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 noEditPoints="1"/>
            </p:cNvSpPr>
            <p:nvPr userDrawn="1"/>
          </p:nvSpPr>
          <p:spPr bwMode="auto">
            <a:xfrm>
              <a:off x="8089901" y="3006726"/>
              <a:ext cx="176213" cy="173038"/>
            </a:xfrm>
            <a:custGeom>
              <a:avLst/>
              <a:gdLst>
                <a:gd name="T0" fmla="*/ 88 w 221"/>
                <a:gd name="T1" fmla="*/ 101 h 217"/>
                <a:gd name="T2" fmla="*/ 123 w 221"/>
                <a:gd name="T3" fmla="*/ 99 h 217"/>
                <a:gd name="T4" fmla="*/ 138 w 221"/>
                <a:gd name="T5" fmla="*/ 91 h 217"/>
                <a:gd name="T6" fmla="*/ 139 w 221"/>
                <a:gd name="T7" fmla="*/ 71 h 217"/>
                <a:gd name="T8" fmla="*/ 123 w 221"/>
                <a:gd name="T9" fmla="*/ 63 h 217"/>
                <a:gd name="T10" fmla="*/ 88 w 221"/>
                <a:gd name="T11" fmla="*/ 61 h 217"/>
                <a:gd name="T12" fmla="*/ 116 w 221"/>
                <a:gd name="T13" fmla="*/ 46 h 217"/>
                <a:gd name="T14" fmla="*/ 149 w 221"/>
                <a:gd name="T15" fmla="*/ 55 h 217"/>
                <a:gd name="T16" fmla="*/ 161 w 221"/>
                <a:gd name="T17" fmla="*/ 81 h 217"/>
                <a:gd name="T18" fmla="*/ 151 w 221"/>
                <a:gd name="T19" fmla="*/ 106 h 217"/>
                <a:gd name="T20" fmla="*/ 128 w 221"/>
                <a:gd name="T21" fmla="*/ 116 h 217"/>
                <a:gd name="T22" fmla="*/ 143 w 221"/>
                <a:gd name="T23" fmla="*/ 171 h 217"/>
                <a:gd name="T24" fmla="*/ 88 w 221"/>
                <a:gd name="T25" fmla="*/ 116 h 217"/>
                <a:gd name="T26" fmla="*/ 68 w 221"/>
                <a:gd name="T27" fmla="*/ 171 h 217"/>
                <a:gd name="T28" fmla="*/ 111 w 221"/>
                <a:gd name="T29" fmla="*/ 18 h 217"/>
                <a:gd name="T30" fmla="*/ 58 w 221"/>
                <a:gd name="T31" fmla="*/ 35 h 217"/>
                <a:gd name="T32" fmla="*/ 26 w 221"/>
                <a:gd name="T33" fmla="*/ 80 h 217"/>
                <a:gd name="T34" fmla="*/ 26 w 221"/>
                <a:gd name="T35" fmla="*/ 138 h 217"/>
                <a:gd name="T36" fmla="*/ 58 w 221"/>
                <a:gd name="T37" fmla="*/ 182 h 217"/>
                <a:gd name="T38" fmla="*/ 111 w 221"/>
                <a:gd name="T39" fmla="*/ 199 h 217"/>
                <a:gd name="T40" fmla="*/ 163 w 221"/>
                <a:gd name="T41" fmla="*/ 182 h 217"/>
                <a:gd name="T42" fmla="*/ 194 w 221"/>
                <a:gd name="T43" fmla="*/ 138 h 217"/>
                <a:gd name="T44" fmla="*/ 194 w 221"/>
                <a:gd name="T45" fmla="*/ 80 h 217"/>
                <a:gd name="T46" fmla="*/ 163 w 221"/>
                <a:gd name="T47" fmla="*/ 35 h 217"/>
                <a:gd name="T48" fmla="*/ 111 w 221"/>
                <a:gd name="T49" fmla="*/ 18 h 217"/>
                <a:gd name="T50" fmla="*/ 139 w 221"/>
                <a:gd name="T51" fmla="*/ 3 h 217"/>
                <a:gd name="T52" fmla="*/ 187 w 221"/>
                <a:gd name="T53" fmla="*/ 30 h 217"/>
                <a:gd name="T54" fmla="*/ 217 w 221"/>
                <a:gd name="T55" fmla="*/ 78 h 217"/>
                <a:gd name="T56" fmla="*/ 217 w 221"/>
                <a:gd name="T57" fmla="*/ 138 h 217"/>
                <a:gd name="T58" fmla="*/ 187 w 221"/>
                <a:gd name="T59" fmla="*/ 186 h 217"/>
                <a:gd name="T60" fmla="*/ 139 w 221"/>
                <a:gd name="T61" fmla="*/ 214 h 217"/>
                <a:gd name="T62" fmla="*/ 81 w 221"/>
                <a:gd name="T63" fmla="*/ 214 h 217"/>
                <a:gd name="T64" fmla="*/ 33 w 221"/>
                <a:gd name="T65" fmla="*/ 186 h 217"/>
                <a:gd name="T66" fmla="*/ 5 w 221"/>
                <a:gd name="T67" fmla="*/ 138 h 217"/>
                <a:gd name="T68" fmla="*/ 5 w 221"/>
                <a:gd name="T69" fmla="*/ 78 h 217"/>
                <a:gd name="T70" fmla="*/ 33 w 221"/>
                <a:gd name="T71" fmla="*/ 30 h 217"/>
                <a:gd name="T72" fmla="*/ 81 w 221"/>
                <a:gd name="T73" fmla="*/ 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1" h="217">
                  <a:moveTo>
                    <a:pt x="88" y="61"/>
                  </a:moveTo>
                  <a:lnTo>
                    <a:pt x="88" y="101"/>
                  </a:lnTo>
                  <a:lnTo>
                    <a:pt x="111" y="101"/>
                  </a:lnTo>
                  <a:lnTo>
                    <a:pt x="123" y="99"/>
                  </a:lnTo>
                  <a:lnTo>
                    <a:pt x="131" y="98"/>
                  </a:lnTo>
                  <a:lnTo>
                    <a:pt x="138" y="91"/>
                  </a:lnTo>
                  <a:lnTo>
                    <a:pt x="141" y="80"/>
                  </a:lnTo>
                  <a:lnTo>
                    <a:pt x="139" y="71"/>
                  </a:lnTo>
                  <a:lnTo>
                    <a:pt x="133" y="65"/>
                  </a:lnTo>
                  <a:lnTo>
                    <a:pt x="123" y="63"/>
                  </a:lnTo>
                  <a:lnTo>
                    <a:pt x="114" y="61"/>
                  </a:lnTo>
                  <a:lnTo>
                    <a:pt x="88" y="61"/>
                  </a:lnTo>
                  <a:close/>
                  <a:moveTo>
                    <a:pt x="68" y="46"/>
                  </a:moveTo>
                  <a:lnTo>
                    <a:pt x="116" y="46"/>
                  </a:lnTo>
                  <a:lnTo>
                    <a:pt x="136" y="48"/>
                  </a:lnTo>
                  <a:lnTo>
                    <a:pt x="149" y="55"/>
                  </a:lnTo>
                  <a:lnTo>
                    <a:pt x="158" y="65"/>
                  </a:lnTo>
                  <a:lnTo>
                    <a:pt x="161" y="81"/>
                  </a:lnTo>
                  <a:lnTo>
                    <a:pt x="158" y="96"/>
                  </a:lnTo>
                  <a:lnTo>
                    <a:pt x="151" y="106"/>
                  </a:lnTo>
                  <a:lnTo>
                    <a:pt x="141" y="113"/>
                  </a:lnTo>
                  <a:lnTo>
                    <a:pt x="128" y="116"/>
                  </a:lnTo>
                  <a:lnTo>
                    <a:pt x="164" y="171"/>
                  </a:lnTo>
                  <a:lnTo>
                    <a:pt x="143" y="171"/>
                  </a:lnTo>
                  <a:lnTo>
                    <a:pt x="109" y="116"/>
                  </a:lnTo>
                  <a:lnTo>
                    <a:pt x="88" y="116"/>
                  </a:lnTo>
                  <a:lnTo>
                    <a:pt x="88" y="171"/>
                  </a:lnTo>
                  <a:lnTo>
                    <a:pt x="68" y="171"/>
                  </a:lnTo>
                  <a:lnTo>
                    <a:pt x="68" y="46"/>
                  </a:lnTo>
                  <a:close/>
                  <a:moveTo>
                    <a:pt x="111" y="18"/>
                  </a:moveTo>
                  <a:lnTo>
                    <a:pt x="83" y="21"/>
                  </a:lnTo>
                  <a:lnTo>
                    <a:pt x="58" y="35"/>
                  </a:lnTo>
                  <a:lnTo>
                    <a:pt x="40" y="55"/>
                  </a:lnTo>
                  <a:lnTo>
                    <a:pt x="26" y="80"/>
                  </a:lnTo>
                  <a:lnTo>
                    <a:pt x="21" y="108"/>
                  </a:lnTo>
                  <a:lnTo>
                    <a:pt x="26" y="138"/>
                  </a:lnTo>
                  <a:lnTo>
                    <a:pt x="40" y="163"/>
                  </a:lnTo>
                  <a:lnTo>
                    <a:pt x="58" y="182"/>
                  </a:lnTo>
                  <a:lnTo>
                    <a:pt x="83" y="194"/>
                  </a:lnTo>
                  <a:lnTo>
                    <a:pt x="111" y="199"/>
                  </a:lnTo>
                  <a:lnTo>
                    <a:pt x="139" y="194"/>
                  </a:lnTo>
                  <a:lnTo>
                    <a:pt x="163" y="182"/>
                  </a:lnTo>
                  <a:lnTo>
                    <a:pt x="182" y="163"/>
                  </a:lnTo>
                  <a:lnTo>
                    <a:pt x="194" y="138"/>
                  </a:lnTo>
                  <a:lnTo>
                    <a:pt x="199" y="108"/>
                  </a:lnTo>
                  <a:lnTo>
                    <a:pt x="194" y="80"/>
                  </a:lnTo>
                  <a:lnTo>
                    <a:pt x="182" y="55"/>
                  </a:lnTo>
                  <a:lnTo>
                    <a:pt x="163" y="35"/>
                  </a:lnTo>
                  <a:lnTo>
                    <a:pt x="139" y="21"/>
                  </a:lnTo>
                  <a:lnTo>
                    <a:pt x="111" y="18"/>
                  </a:lnTo>
                  <a:close/>
                  <a:moveTo>
                    <a:pt x="111" y="0"/>
                  </a:moveTo>
                  <a:lnTo>
                    <a:pt x="139" y="3"/>
                  </a:lnTo>
                  <a:lnTo>
                    <a:pt x="166" y="13"/>
                  </a:lnTo>
                  <a:lnTo>
                    <a:pt x="187" y="30"/>
                  </a:lnTo>
                  <a:lnTo>
                    <a:pt x="206" y="53"/>
                  </a:lnTo>
                  <a:lnTo>
                    <a:pt x="217" y="78"/>
                  </a:lnTo>
                  <a:lnTo>
                    <a:pt x="221" y="108"/>
                  </a:lnTo>
                  <a:lnTo>
                    <a:pt x="217" y="138"/>
                  </a:lnTo>
                  <a:lnTo>
                    <a:pt x="206" y="164"/>
                  </a:lnTo>
                  <a:lnTo>
                    <a:pt x="187" y="186"/>
                  </a:lnTo>
                  <a:lnTo>
                    <a:pt x="166" y="202"/>
                  </a:lnTo>
                  <a:lnTo>
                    <a:pt x="139" y="214"/>
                  </a:lnTo>
                  <a:lnTo>
                    <a:pt x="111" y="217"/>
                  </a:lnTo>
                  <a:lnTo>
                    <a:pt x="81" y="214"/>
                  </a:lnTo>
                  <a:lnTo>
                    <a:pt x="55" y="202"/>
                  </a:lnTo>
                  <a:lnTo>
                    <a:pt x="33" y="186"/>
                  </a:lnTo>
                  <a:lnTo>
                    <a:pt x="15" y="164"/>
                  </a:lnTo>
                  <a:lnTo>
                    <a:pt x="5" y="138"/>
                  </a:lnTo>
                  <a:lnTo>
                    <a:pt x="0" y="108"/>
                  </a:lnTo>
                  <a:lnTo>
                    <a:pt x="5" y="78"/>
                  </a:lnTo>
                  <a:lnTo>
                    <a:pt x="15" y="53"/>
                  </a:lnTo>
                  <a:lnTo>
                    <a:pt x="33" y="30"/>
                  </a:lnTo>
                  <a:lnTo>
                    <a:pt x="55" y="13"/>
                  </a:lnTo>
                  <a:lnTo>
                    <a:pt x="81" y="3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932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400" kern="1200" spc="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Clr>
          <a:schemeClr val="accent1"/>
        </a:buClr>
        <a:buFont typeface="Arial" panose="020B0604020202020204" pitchFamily="34" charset="0"/>
        <a:buChar char="•"/>
        <a:tabLst>
          <a:tab pos="360000" algn="l"/>
        </a:tabLst>
        <a:defRPr sz="2000" kern="1200" spc="50">
          <a:solidFill>
            <a:schemeClr val="accent5"/>
          </a:solidFill>
          <a:latin typeface="+mn-lt"/>
          <a:ea typeface="+mn-ea"/>
          <a:cs typeface="+mn-cs"/>
        </a:defRPr>
      </a:lvl1pPr>
      <a:lvl2pPr marL="540000" indent="-180000" algn="l" defTabSz="3600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4"/>
        </a:buClr>
        <a:buFont typeface="Arial" panose="020B0604020202020204" pitchFamily="34" charset="0"/>
        <a:buChar char="•"/>
        <a:tabLst>
          <a:tab pos="360000" algn="l"/>
        </a:tabLst>
        <a:defRPr sz="1800" kern="1200" spc="50">
          <a:solidFill>
            <a:schemeClr val="accent5"/>
          </a:solidFill>
          <a:latin typeface="+mn-lt"/>
          <a:ea typeface="+mn-ea"/>
          <a:cs typeface="+mn-cs"/>
        </a:defRPr>
      </a:lvl2pPr>
      <a:lvl3pPr marL="720000" indent="-180000" algn="l" defTabSz="3600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>
          <a:tab pos="360000" algn="l"/>
        </a:tabLst>
        <a:defRPr sz="1600" kern="1200" spc="50">
          <a:solidFill>
            <a:schemeClr val="accent5"/>
          </a:solidFill>
          <a:latin typeface="+mn-lt"/>
          <a:ea typeface="+mn-ea"/>
          <a:cs typeface="+mn-cs"/>
        </a:defRPr>
      </a:lvl3pPr>
      <a:lvl4pPr marL="0" indent="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tabLst>
          <a:tab pos="360000" algn="l"/>
        </a:tabLst>
        <a:defRPr sz="2000" kern="1200" spc="50">
          <a:solidFill>
            <a:schemeClr val="accent5"/>
          </a:solidFill>
          <a:latin typeface="+mn-lt"/>
          <a:ea typeface="+mn-ea"/>
          <a:cs typeface="+mn-cs"/>
        </a:defRPr>
      </a:lvl4pPr>
      <a:lvl5pPr marL="0" indent="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tabLst>
          <a:tab pos="360000" algn="l"/>
        </a:tabLst>
        <a:defRPr sz="2400" kern="1200" spc="50">
          <a:solidFill>
            <a:schemeClr val="tx2"/>
          </a:solidFill>
          <a:latin typeface="+mj-lt"/>
          <a:ea typeface="+mn-ea"/>
          <a:cs typeface="+mn-cs"/>
        </a:defRPr>
      </a:lvl5pPr>
      <a:lvl6pPr marL="0" indent="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tabLst>
          <a:tab pos="360000" algn="l"/>
        </a:tabLst>
        <a:defRPr sz="2000" b="0" i="0" kern="1200" spc="50" baseline="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6pPr>
      <a:lvl7pPr marL="355600" indent="-35560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Clr>
          <a:schemeClr val="accent1"/>
        </a:buClr>
        <a:buFont typeface="+mj-lt"/>
        <a:buAutoNum type="arabicPeriod"/>
        <a:tabLst>
          <a:tab pos="360000" algn="l"/>
        </a:tabLst>
        <a:defRPr sz="2000" i="0" kern="1200" spc="50">
          <a:solidFill>
            <a:schemeClr val="accent5"/>
          </a:solidFill>
          <a:latin typeface="+mn-lt"/>
          <a:ea typeface="+mn-ea"/>
          <a:cs typeface="+mn-cs"/>
        </a:defRPr>
      </a:lvl7pPr>
      <a:lvl8pPr marL="0" indent="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tabLst>
          <a:tab pos="360000" algn="l"/>
        </a:tabLst>
        <a:defRPr sz="2800" kern="1200" spc="50" baseline="0">
          <a:solidFill>
            <a:schemeClr val="accent5"/>
          </a:solidFill>
          <a:latin typeface="AvantGardeGothicExLtITC" panose="020B0302020202020204" pitchFamily="34" charset="0"/>
          <a:ea typeface="+mn-ea"/>
          <a:cs typeface="+mn-cs"/>
        </a:defRPr>
      </a:lvl8pPr>
      <a:lvl9pPr marL="0" indent="0" algn="l" defTabSz="3600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tabLst>
          <a:tab pos="360000" algn="l"/>
        </a:tabLst>
        <a:defRPr sz="3600" i="0" kern="1200" spc="50">
          <a:solidFill>
            <a:schemeClr val="bg2"/>
          </a:solidFill>
          <a:effectLst>
            <a:outerShdw blurRad="101600" algn="ctr" rotWithShape="0">
              <a:prstClr val="black">
                <a:alpha val="50000"/>
              </a:prstClr>
            </a:outerShdw>
          </a:effectLst>
          <a:latin typeface="AvantGardeGothicBkITC" panose="020B0402020202020204" pitchFamily="34" charset="0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tiff"/><Relationship Id="rId9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rtmetals.nl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07331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verticale tekst 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cs-CZ" dirty="0"/>
              <a:t>Volba elektrických stojanů</a:t>
            </a:r>
            <a:r>
              <a:rPr lang="en-US" dirty="0"/>
              <a:t> Smart Metals </a:t>
            </a:r>
            <a:r>
              <a:rPr lang="cs-CZ" dirty="0"/>
              <a:t>znamená snadno ovladatelné vysoce kvalitní řešení. Univerzální stojany s velkými možnostmi pro dnešek i budoucnost.</a:t>
            </a:r>
            <a:r>
              <a:rPr lang="en-US" dirty="0"/>
              <a:t> </a:t>
            </a:r>
          </a:p>
          <a:p>
            <a:r>
              <a:rPr lang="cs-CZ" dirty="0">
                <a:solidFill>
                  <a:schemeClr val="tx1"/>
                </a:solidFill>
                <a:latin typeface="AvantGardeGothicBkITC" panose="020B0402020202020204" pitchFamily="34" charset="0"/>
                <a:ea typeface="ＭＳ Ｐゴシック" pitchFamily="34" charset="-128"/>
              </a:rPr>
              <a:t>Kvalita produktů byla pečlivě testována a nabízí to nejlepší z hlediska spolehlivosti, inovace a snadného používání.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vantGardeGothicBkITC" panose="020B0402020202020204" pitchFamily="34" charset="0"/>
              <a:ea typeface="ＭＳ Ｐゴシック" pitchFamily="34" charset="-128"/>
            </a:endParaRPr>
          </a:p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Chytřejší vzdělávání </a:t>
            </a:r>
            <a:r>
              <a:rPr lang="en-GB" dirty="0"/>
              <a:t>– </a:t>
            </a:r>
            <a:r>
              <a:rPr lang="cs-CZ" dirty="0"/>
              <a:t>systémy liftů pro vzdělávání </a:t>
            </a:r>
            <a:endParaRPr lang="en-GB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61EA194-DCCE-45CE-95F7-17EB127956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7546" y="1618285"/>
            <a:ext cx="2360462" cy="13708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F16A5E-CC5E-4A4E-8F56-6F2B5A996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6712" y="3319624"/>
            <a:ext cx="1642130" cy="299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32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Široké portfolio nabízí lift pro řešení každého požadavku. </a:t>
            </a:r>
            <a:endParaRPr lang="en-US" dirty="0"/>
          </a:p>
          <a:p>
            <a:r>
              <a:rPr lang="cs-CZ" dirty="0"/>
              <a:t>Správná investice</a:t>
            </a:r>
            <a:r>
              <a:rPr lang="en-US" dirty="0"/>
              <a:t>: </a:t>
            </a:r>
            <a:r>
              <a:rPr lang="cs-CZ" dirty="0"/>
              <a:t>univerzální modely s neomezeně zaměnitelnými komponenty, díky čemuž jsou připraveny i na budoucí požadavky.</a:t>
            </a:r>
          </a:p>
          <a:p>
            <a:r>
              <a:rPr lang="cs-CZ" dirty="0"/>
              <a:t>Jednoduchá obsluha, funkčnost a kvalita podtržená 5-ti letou zárukou jsou pro modely SMMS typickými vlastnostmi.</a:t>
            </a:r>
            <a:endParaRPr lang="en-US" dirty="0"/>
          </a:p>
          <a:p>
            <a:r>
              <a:rPr lang="cs-CZ" dirty="0"/>
              <a:t>Snadná a rychlá instalace</a:t>
            </a:r>
            <a:r>
              <a:rPr lang="en-US" dirty="0"/>
              <a:t>. </a:t>
            </a:r>
          </a:p>
          <a:p>
            <a:r>
              <a:rPr lang="cs-CZ" dirty="0">
                <a:solidFill>
                  <a:schemeClr val="tx1"/>
                </a:solidFill>
              </a:rPr>
              <a:t>Navrženo a vyrobeno v Nizozemí.</a:t>
            </a: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Proč řešení od Smart Metals?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4994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Smart Metals – </a:t>
            </a:r>
            <a:r>
              <a:rPr lang="cs-CZ" dirty="0"/>
              <a:t>lift pro každou situaci</a:t>
            </a:r>
            <a:r>
              <a:rPr lang="nl-NL" dirty="0"/>
              <a:t> 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FF234C3-4FE5-4949-B3F4-751D3B48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33" y="1355062"/>
            <a:ext cx="8774918" cy="491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602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Connector 48"/>
          <p:cNvSpPr/>
          <p:nvPr/>
        </p:nvSpPr>
        <p:spPr bwMode="auto">
          <a:xfrm>
            <a:off x="763686" y="1200156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47410" y="2987813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656B0E2-AB8D-4C62-AB7D-EECF93FC6F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47" t="8413" r="24197" b="8609"/>
          <a:stretch/>
        </p:blipFill>
        <p:spPr>
          <a:xfrm>
            <a:off x="4411715" y="1708712"/>
            <a:ext cx="3152388" cy="497704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Podlahové stojany s přichycením ke stěně</a:t>
            </a:r>
            <a:r>
              <a:rPr lang="en-US" dirty="0"/>
              <a:t>, </a:t>
            </a:r>
            <a:r>
              <a:rPr lang="cs-CZ" dirty="0"/>
              <a:t>do</a:t>
            </a:r>
            <a:r>
              <a:rPr lang="en-US" dirty="0"/>
              <a:t> 86 </a:t>
            </a:r>
            <a:r>
              <a:rPr lang="cs-CZ" dirty="0"/>
              <a:t>palců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6" name="Shape 73"/>
          <p:cNvCxnSpPr>
            <a:cxnSpLocks/>
            <a:stCxn id="62" idx="2"/>
          </p:cNvCxnSpPr>
          <p:nvPr/>
        </p:nvCxnSpPr>
        <p:spPr bwMode="auto">
          <a:xfrm rot="10800000" flipV="1">
            <a:off x="6982651" y="2292512"/>
            <a:ext cx="2496380" cy="1696683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7" name="Flowchart: Connector 48"/>
          <p:cNvSpPr/>
          <p:nvPr/>
        </p:nvSpPr>
        <p:spPr bwMode="auto">
          <a:xfrm>
            <a:off x="747410" y="4766710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  <a:stCxn id="45" idx="6"/>
          </p:cNvCxnSpPr>
          <p:nvPr/>
        </p:nvCxnSpPr>
        <p:spPr bwMode="auto">
          <a:xfrm>
            <a:off x="2802347" y="2219487"/>
            <a:ext cx="2407003" cy="42429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6"/>
          </p:cNvCxnSpPr>
          <p:nvPr/>
        </p:nvCxnSpPr>
        <p:spPr bwMode="auto">
          <a:xfrm flipV="1">
            <a:off x="2786071" y="4954581"/>
            <a:ext cx="2407003" cy="83146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26056" y="5782709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901869" y="1717610"/>
            <a:ext cx="1860144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 velké obrazovky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Dvojitý lift nabízí zvýšenou stabilitu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30935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1004535" y="2359734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Pro displeje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42-86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VESA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600 x 400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1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20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kg</a:t>
            </a:r>
          </a:p>
        </p:txBody>
      </p:sp>
      <p:sp>
        <p:nvSpPr>
          <p:cNvPr id="62" name="Flowchart: Connector 48"/>
          <p:cNvSpPr/>
          <p:nvPr/>
        </p:nvSpPr>
        <p:spPr bwMode="auto">
          <a:xfrm>
            <a:off x="9479031" y="1273182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3" name="Rectangle 51"/>
          <p:cNvSpPr/>
          <p:nvPr/>
        </p:nvSpPr>
        <p:spPr>
          <a:xfrm>
            <a:off x="9524221" y="1836258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Bezpečnost především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!</a:t>
            </a:r>
          </a:p>
          <a:p>
            <a:pPr algn="ctr"/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Antikolizní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systém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4" name="Rechte verbindingslijn 63"/>
          <p:cNvCxnSpPr/>
          <p:nvPr/>
        </p:nvCxnSpPr>
        <p:spPr bwMode="auto">
          <a:xfrm flipH="1">
            <a:off x="9579558" y="2309592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hthoek 64"/>
          <p:cNvSpPr/>
          <p:nvPr/>
        </p:nvSpPr>
        <p:spPr>
          <a:xfrm>
            <a:off x="9588617" y="2303057"/>
            <a:ext cx="186161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Pohyb liftu se zastaví pokud rozezná odpor nebo narazí na překážku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6" name="Flowchart: Connector 48"/>
          <p:cNvSpPr/>
          <p:nvPr/>
        </p:nvSpPr>
        <p:spPr bwMode="auto">
          <a:xfrm>
            <a:off x="9500098" y="3136175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7" name="Rectangle 51"/>
          <p:cNvSpPr/>
          <p:nvPr/>
        </p:nvSpPr>
        <p:spPr>
          <a:xfrm>
            <a:off x="9545288" y="3713557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Shoda s průmyslovými standardy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8" name="Rechte verbindingslijn 67"/>
          <p:cNvCxnSpPr/>
          <p:nvPr/>
        </p:nvCxnSpPr>
        <p:spPr bwMode="auto">
          <a:xfrm flipH="1">
            <a:off x="9627722" y="416438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hthoek 68"/>
          <p:cNvSpPr/>
          <p:nvPr/>
        </p:nvSpPr>
        <p:spPr>
          <a:xfrm>
            <a:off x="9686562" y="4212453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UL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a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CE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certifikace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(ISO 60950)</a:t>
            </a:r>
          </a:p>
        </p:txBody>
      </p:sp>
      <p:cxnSp>
        <p:nvCxnSpPr>
          <p:cNvPr id="70" name="Shape 73"/>
          <p:cNvCxnSpPr>
            <a:cxnSpLocks/>
            <a:stCxn id="66" idx="2"/>
          </p:cNvCxnSpPr>
          <p:nvPr/>
        </p:nvCxnSpPr>
        <p:spPr bwMode="auto">
          <a:xfrm rot="10800000" flipV="1">
            <a:off x="6961584" y="4155506"/>
            <a:ext cx="2538515" cy="408012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853405" y="5238073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1004535" y="5847733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</a:t>
            </a: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 870 mm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Rychlost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38 mm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/s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</a:p>
        </p:txBody>
      </p:sp>
      <p:cxnSp>
        <p:nvCxnSpPr>
          <p:cNvPr id="43" name="Shape 73">
            <a:extLst>
              <a:ext uri="{FF2B5EF4-FFF2-40B4-BE49-F238E27FC236}">
                <a16:creationId xmlns:a16="http://schemas.microsoft.com/office/drawing/2014/main" id="{2A2ADD91-63F6-4578-97D8-945D5A939040}"/>
              </a:ext>
            </a:extLst>
          </p:cNvPr>
          <p:cNvCxnSpPr>
            <a:cxnSpLocks/>
            <a:stCxn id="44" idx="2"/>
          </p:cNvCxnSpPr>
          <p:nvPr/>
        </p:nvCxnSpPr>
        <p:spPr bwMode="auto">
          <a:xfrm rot="10800000">
            <a:off x="6961584" y="5680390"/>
            <a:ext cx="2676851" cy="13696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44" name="Flowchart: Connector 48">
            <a:extLst>
              <a:ext uri="{FF2B5EF4-FFF2-40B4-BE49-F238E27FC236}">
                <a16:creationId xmlns:a16="http://schemas.microsoft.com/office/drawing/2014/main" id="{3CAEE8F5-F023-4DCF-8859-A8583E49A5D0}"/>
              </a:ext>
            </a:extLst>
          </p:cNvPr>
          <p:cNvSpPr/>
          <p:nvPr/>
        </p:nvSpPr>
        <p:spPr bwMode="auto">
          <a:xfrm>
            <a:off x="9638434" y="479801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46" name="Rectangle 51">
            <a:extLst>
              <a:ext uri="{FF2B5EF4-FFF2-40B4-BE49-F238E27FC236}">
                <a16:creationId xmlns:a16="http://schemas.microsoft.com/office/drawing/2014/main" id="{721D4A98-3C8C-4689-83A3-CB5541AF1FAC}"/>
              </a:ext>
            </a:extLst>
          </p:cNvPr>
          <p:cNvSpPr/>
          <p:nvPr/>
        </p:nvSpPr>
        <p:spPr>
          <a:xfrm>
            <a:off x="9686562" y="5448277"/>
            <a:ext cx="199347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Různé barvy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1E744503-82CF-4EF1-A2B3-9F01D6531556}"/>
              </a:ext>
            </a:extLst>
          </p:cNvPr>
          <p:cNvSpPr/>
          <p:nvPr/>
        </p:nvSpPr>
        <p:spPr>
          <a:xfrm>
            <a:off x="9765595" y="5848253"/>
            <a:ext cx="186161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 dispozici v bílé nebo černé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F464B48A-CFBA-4AD5-885D-320C8A01E2A2}"/>
              </a:ext>
            </a:extLst>
          </p:cNvPr>
          <p:cNvCxnSpPr/>
          <p:nvPr/>
        </p:nvCxnSpPr>
        <p:spPr bwMode="auto">
          <a:xfrm flipH="1">
            <a:off x="9765595" y="5817351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  <a:stCxn id="52" idx="6"/>
          </p:cNvCxnSpPr>
          <p:nvPr/>
        </p:nvCxnSpPr>
        <p:spPr bwMode="auto">
          <a:xfrm>
            <a:off x="2786071" y="4007144"/>
            <a:ext cx="2407003" cy="42429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53" name="Rectangle 51">
            <a:extLst>
              <a:ext uri="{FF2B5EF4-FFF2-40B4-BE49-F238E27FC236}">
                <a16:creationId xmlns:a16="http://schemas.microsoft.com/office/drawing/2014/main" id="{AC8CB802-D39F-404A-82F7-5BDCD787728C}"/>
              </a:ext>
            </a:extLst>
          </p:cNvPr>
          <p:cNvSpPr/>
          <p:nvPr/>
        </p:nvSpPr>
        <p:spPr>
          <a:xfrm>
            <a:off x="901869" y="3627574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Prostor pro příslušenství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0E834423-05AB-4B9E-9D1E-278BE5655694}"/>
              </a:ext>
            </a:extLst>
          </p:cNvPr>
          <p:cNvSpPr/>
          <p:nvPr/>
        </p:nvSpPr>
        <p:spPr>
          <a:xfrm>
            <a:off x="850076" y="4029172"/>
            <a:ext cx="1879750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Kabinet pro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PC 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kabely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Otvory pro připojení a systémovou integraci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</a:p>
        </p:txBody>
      </p: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800678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Tekstvak 34">
            <a:extLst>
              <a:ext uri="{FF2B5EF4-FFF2-40B4-BE49-F238E27FC236}">
                <a16:creationId xmlns:a16="http://schemas.microsoft.com/office/drawing/2014/main" id="{944E9373-BC78-4187-B674-E7CCD7F4C230}"/>
              </a:ext>
            </a:extLst>
          </p:cNvPr>
          <p:cNvSpPr txBox="1"/>
          <p:nvPr/>
        </p:nvSpPr>
        <p:spPr>
          <a:xfrm>
            <a:off x="7564103" y="6397557"/>
            <a:ext cx="1029810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/>
              <a:t>SMMS052.7150W SMMS052.7150B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04F7CEC-0000-4840-9A38-664768A80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4103" y="5847733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4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66E45D3-EB55-4EF8-8CE8-C25CEF70EE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66" t="8155" r="28073" b="8588"/>
          <a:stretch/>
        </p:blipFill>
        <p:spPr>
          <a:xfrm>
            <a:off x="4644809" y="1539402"/>
            <a:ext cx="2795562" cy="5318598"/>
          </a:xfrm>
          <a:prstGeom prst="rect">
            <a:avLst/>
          </a:prstGeom>
        </p:spPr>
      </p:pic>
      <p:sp>
        <p:nvSpPr>
          <p:cNvPr id="45" name="Flowchart: Connector 48"/>
          <p:cNvSpPr/>
          <p:nvPr/>
        </p:nvSpPr>
        <p:spPr bwMode="auto">
          <a:xfrm>
            <a:off x="763687" y="129069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47410" y="2987813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Podlahové stojany s přichycením ke stěně</a:t>
            </a:r>
            <a:r>
              <a:rPr lang="en-US" dirty="0"/>
              <a:t>, </a:t>
            </a:r>
            <a:r>
              <a:rPr lang="cs-CZ" dirty="0"/>
              <a:t>do</a:t>
            </a:r>
            <a:r>
              <a:rPr lang="en-US" dirty="0"/>
              <a:t> 86 </a:t>
            </a:r>
            <a:r>
              <a:rPr lang="cs-CZ" dirty="0"/>
              <a:t>palců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6" name="Shape 73"/>
          <p:cNvCxnSpPr>
            <a:cxnSpLocks/>
            <a:stCxn id="62" idx="2"/>
          </p:cNvCxnSpPr>
          <p:nvPr/>
        </p:nvCxnSpPr>
        <p:spPr bwMode="auto">
          <a:xfrm rot="10800000" flipV="1">
            <a:off x="6391923" y="2292512"/>
            <a:ext cx="3087109" cy="173665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7" name="Flowchart: Connector 48"/>
          <p:cNvSpPr/>
          <p:nvPr/>
        </p:nvSpPr>
        <p:spPr bwMode="auto">
          <a:xfrm>
            <a:off x="763687" y="4776278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  <a:stCxn id="45" idx="6"/>
          </p:cNvCxnSpPr>
          <p:nvPr/>
        </p:nvCxnSpPr>
        <p:spPr bwMode="auto">
          <a:xfrm>
            <a:off x="2802348" y="2310030"/>
            <a:ext cx="2407003" cy="42429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6"/>
          </p:cNvCxnSpPr>
          <p:nvPr/>
        </p:nvCxnSpPr>
        <p:spPr bwMode="auto">
          <a:xfrm flipV="1">
            <a:off x="2802348" y="4875624"/>
            <a:ext cx="3021403" cy="919985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26056" y="5782709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958481" y="1983338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 velké obrazovky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30935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1004535" y="2359734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Pro displeje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42-86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 VESA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600 x 400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135 kg</a:t>
            </a:r>
          </a:p>
        </p:txBody>
      </p:sp>
      <p:sp>
        <p:nvSpPr>
          <p:cNvPr id="62" name="Flowchart: Connector 48"/>
          <p:cNvSpPr/>
          <p:nvPr/>
        </p:nvSpPr>
        <p:spPr bwMode="auto">
          <a:xfrm>
            <a:off x="9479031" y="1273182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3" name="Rectangle 51"/>
          <p:cNvSpPr/>
          <p:nvPr/>
        </p:nvSpPr>
        <p:spPr>
          <a:xfrm>
            <a:off x="9519532" y="1709174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Bezpečnost především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!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Volitelný 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antikolizní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systém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4" name="Rechte verbindingslijn 63"/>
          <p:cNvCxnSpPr/>
          <p:nvPr/>
        </p:nvCxnSpPr>
        <p:spPr bwMode="auto">
          <a:xfrm flipH="1">
            <a:off x="9579558" y="2309592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hthoek 64"/>
          <p:cNvSpPr/>
          <p:nvPr/>
        </p:nvSpPr>
        <p:spPr>
          <a:xfrm>
            <a:off x="9588617" y="2332843"/>
            <a:ext cx="186161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Pohyb liftu se zastaví pokud rozezná odpor nebo narazí na překážku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6" name="Flowchart: Connector 48"/>
          <p:cNvSpPr/>
          <p:nvPr/>
        </p:nvSpPr>
        <p:spPr bwMode="auto">
          <a:xfrm>
            <a:off x="9500098" y="3136175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7" name="Rectangle 51"/>
          <p:cNvSpPr/>
          <p:nvPr/>
        </p:nvSpPr>
        <p:spPr>
          <a:xfrm>
            <a:off x="9545288" y="3713557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Shoda s průmyslovými standardy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8" name="Rechte verbindingslijn 67"/>
          <p:cNvCxnSpPr/>
          <p:nvPr/>
        </p:nvCxnSpPr>
        <p:spPr bwMode="auto">
          <a:xfrm flipH="1">
            <a:off x="9627722" y="416438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hthoek 68"/>
          <p:cNvSpPr/>
          <p:nvPr/>
        </p:nvSpPr>
        <p:spPr>
          <a:xfrm>
            <a:off x="9686562" y="4212453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UL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a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CE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certifikace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(ISO 60950)</a:t>
            </a:r>
          </a:p>
        </p:txBody>
      </p:sp>
      <p:cxnSp>
        <p:nvCxnSpPr>
          <p:cNvPr id="70" name="Shape 73"/>
          <p:cNvCxnSpPr>
            <a:cxnSpLocks/>
            <a:stCxn id="66" idx="2"/>
          </p:cNvCxnSpPr>
          <p:nvPr/>
        </p:nvCxnSpPr>
        <p:spPr bwMode="auto">
          <a:xfrm rot="10800000" flipV="1">
            <a:off x="6391924" y="4155506"/>
            <a:ext cx="3108175" cy="37582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886981" y="5281843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850076" y="5847733"/>
            <a:ext cx="1841825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 500/600 mm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43" name="Shape 73">
            <a:extLst>
              <a:ext uri="{FF2B5EF4-FFF2-40B4-BE49-F238E27FC236}">
                <a16:creationId xmlns:a16="http://schemas.microsoft.com/office/drawing/2014/main" id="{2A2ADD91-63F6-4578-97D8-945D5A939040}"/>
              </a:ext>
            </a:extLst>
          </p:cNvPr>
          <p:cNvCxnSpPr>
            <a:cxnSpLocks/>
            <a:stCxn id="44" idx="2"/>
          </p:cNvCxnSpPr>
          <p:nvPr/>
        </p:nvCxnSpPr>
        <p:spPr bwMode="auto">
          <a:xfrm rot="10800000">
            <a:off x="6391924" y="5318598"/>
            <a:ext cx="3246511" cy="498752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44" name="Flowchart: Connector 48">
            <a:extLst>
              <a:ext uri="{FF2B5EF4-FFF2-40B4-BE49-F238E27FC236}">
                <a16:creationId xmlns:a16="http://schemas.microsoft.com/office/drawing/2014/main" id="{3CAEE8F5-F023-4DCF-8859-A8583E49A5D0}"/>
              </a:ext>
            </a:extLst>
          </p:cNvPr>
          <p:cNvSpPr/>
          <p:nvPr/>
        </p:nvSpPr>
        <p:spPr bwMode="auto">
          <a:xfrm>
            <a:off x="9638434" y="479801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F464B48A-CFBA-4AD5-885D-320C8A01E2A2}"/>
              </a:ext>
            </a:extLst>
          </p:cNvPr>
          <p:cNvCxnSpPr/>
          <p:nvPr/>
        </p:nvCxnSpPr>
        <p:spPr bwMode="auto">
          <a:xfrm flipH="1">
            <a:off x="9765595" y="5817351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  <a:stCxn id="52" idx="6"/>
          </p:cNvCxnSpPr>
          <p:nvPr/>
        </p:nvCxnSpPr>
        <p:spPr bwMode="auto">
          <a:xfrm>
            <a:off x="2786071" y="4007144"/>
            <a:ext cx="3037680" cy="360437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53" name="Rectangle 51">
            <a:extLst>
              <a:ext uri="{FF2B5EF4-FFF2-40B4-BE49-F238E27FC236}">
                <a16:creationId xmlns:a16="http://schemas.microsoft.com/office/drawing/2014/main" id="{AC8CB802-D39F-404A-82F7-5BDCD787728C}"/>
              </a:ext>
            </a:extLst>
          </p:cNvPr>
          <p:cNvSpPr/>
          <p:nvPr/>
        </p:nvSpPr>
        <p:spPr>
          <a:xfrm>
            <a:off x="901869" y="3627574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Prostor pro příslušenství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0E834423-05AB-4B9E-9D1E-278BE5655694}"/>
              </a:ext>
            </a:extLst>
          </p:cNvPr>
          <p:cNvSpPr/>
          <p:nvPr/>
        </p:nvSpPr>
        <p:spPr>
          <a:xfrm>
            <a:off x="850076" y="4029172"/>
            <a:ext cx="1879750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Kabinet pro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PC 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kabely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Otvory pro připojení a systémovou integraci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</a:p>
        </p:txBody>
      </p: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800678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Rectangle 51">
            <a:extLst>
              <a:ext uri="{FF2B5EF4-FFF2-40B4-BE49-F238E27FC236}">
                <a16:creationId xmlns:a16="http://schemas.microsoft.com/office/drawing/2014/main" id="{E5285D74-A857-45F7-83C6-A6C8E05FE507}"/>
              </a:ext>
            </a:extLst>
          </p:cNvPr>
          <p:cNvSpPr/>
          <p:nvPr/>
        </p:nvSpPr>
        <p:spPr>
          <a:xfrm>
            <a:off x="9683625" y="5492216"/>
            <a:ext cx="194827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High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-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endové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materiály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C08E117F-6281-4489-BD7D-8298F431DFB5}"/>
              </a:ext>
            </a:extLst>
          </p:cNvPr>
          <p:cNvSpPr/>
          <p:nvPr/>
        </p:nvSpPr>
        <p:spPr>
          <a:xfrm>
            <a:off x="9870090" y="5874297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Sloupec vyroben z vysoce kvalitního hliníku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9755DD1B-20A9-4A28-BB8A-56A9DE48A11C}"/>
              </a:ext>
            </a:extLst>
          </p:cNvPr>
          <p:cNvSpPr txBox="1"/>
          <p:nvPr/>
        </p:nvSpPr>
        <p:spPr>
          <a:xfrm>
            <a:off x="6832847" y="6188739"/>
            <a:ext cx="1029810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2358B4E1-960B-49C2-9373-1AA4AE634A5B}"/>
              </a:ext>
            </a:extLst>
          </p:cNvPr>
          <p:cNvSpPr txBox="1"/>
          <p:nvPr/>
        </p:nvSpPr>
        <p:spPr>
          <a:xfrm>
            <a:off x="6924141" y="6308424"/>
            <a:ext cx="1029810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/>
              <a:t>SMMS052.7200 SMMS052.7250 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dirty="0"/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pic>
        <p:nvPicPr>
          <p:cNvPr id="46" name="Afbeelding 45">
            <a:extLst>
              <a:ext uri="{FF2B5EF4-FFF2-40B4-BE49-F238E27FC236}">
                <a16:creationId xmlns:a16="http://schemas.microsoft.com/office/drawing/2014/main" id="{9400A070-AF29-4AAC-BB1B-57C27044B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983" y="5747707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934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C23AB020-3761-4DCA-ABBD-0C6D3B48D2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4" t="8285" r="26528" b="8588"/>
          <a:stretch/>
        </p:blipFill>
        <p:spPr>
          <a:xfrm>
            <a:off x="4594981" y="1607248"/>
            <a:ext cx="2890580" cy="5229432"/>
          </a:xfrm>
          <a:prstGeom prst="rect">
            <a:avLst/>
          </a:prstGeom>
        </p:spPr>
      </p:pic>
      <p:sp>
        <p:nvSpPr>
          <p:cNvPr id="45" name="Flowchart: Connector 48"/>
          <p:cNvSpPr/>
          <p:nvPr/>
        </p:nvSpPr>
        <p:spPr bwMode="auto">
          <a:xfrm>
            <a:off x="763687" y="129069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47410" y="2987813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Podlahové stojany s přichycením ke stěně</a:t>
            </a:r>
            <a:r>
              <a:rPr lang="en-US" dirty="0"/>
              <a:t>, </a:t>
            </a:r>
            <a:r>
              <a:rPr lang="cs-CZ" dirty="0"/>
              <a:t>do</a:t>
            </a:r>
            <a:r>
              <a:rPr lang="en-US" dirty="0"/>
              <a:t> </a:t>
            </a:r>
            <a:r>
              <a:rPr lang="cs-CZ" dirty="0"/>
              <a:t>98</a:t>
            </a:r>
            <a:r>
              <a:rPr lang="en-US" dirty="0"/>
              <a:t> </a:t>
            </a:r>
            <a:r>
              <a:rPr lang="cs-CZ" dirty="0"/>
              <a:t>palců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6" name="Shape 73"/>
          <p:cNvCxnSpPr>
            <a:cxnSpLocks/>
            <a:stCxn id="62" idx="2"/>
          </p:cNvCxnSpPr>
          <p:nvPr/>
        </p:nvCxnSpPr>
        <p:spPr bwMode="auto">
          <a:xfrm rot="10800000" flipV="1">
            <a:off x="6767747" y="2292513"/>
            <a:ext cx="2711285" cy="1591606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7" name="Flowchart: Connector 48"/>
          <p:cNvSpPr/>
          <p:nvPr/>
        </p:nvSpPr>
        <p:spPr bwMode="auto">
          <a:xfrm>
            <a:off x="763687" y="4776278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  <a:stCxn id="45" idx="6"/>
          </p:cNvCxnSpPr>
          <p:nvPr/>
        </p:nvCxnSpPr>
        <p:spPr bwMode="auto">
          <a:xfrm>
            <a:off x="2802348" y="2310030"/>
            <a:ext cx="2407003" cy="42429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6"/>
          </p:cNvCxnSpPr>
          <p:nvPr/>
        </p:nvCxnSpPr>
        <p:spPr bwMode="auto">
          <a:xfrm flipV="1">
            <a:off x="2802348" y="4962617"/>
            <a:ext cx="2621908" cy="832992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26056" y="5782709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901869" y="1717610"/>
            <a:ext cx="1860144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X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X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L 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obrazovky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   </a:t>
            </a:r>
            <a:endParaRPr lang="cs-CZ" sz="1067" dirty="0">
              <a:solidFill>
                <a:srgbClr val="000000"/>
              </a:solidFill>
              <a:latin typeface="AvantGardeGothicBdITC" panose="020B0802020202020204" pitchFamily="34" charset="0"/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Dvojitý lift nabízí vyšší stabilitu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30935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1004535" y="2330319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Pro displeje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42-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98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 VESA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600 x 400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200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kg</a:t>
            </a:r>
          </a:p>
        </p:txBody>
      </p:sp>
      <p:sp>
        <p:nvSpPr>
          <p:cNvPr id="62" name="Flowchart: Connector 48"/>
          <p:cNvSpPr/>
          <p:nvPr/>
        </p:nvSpPr>
        <p:spPr bwMode="auto">
          <a:xfrm>
            <a:off x="9479031" y="1273182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3" name="Rectangle 51"/>
          <p:cNvSpPr/>
          <p:nvPr/>
        </p:nvSpPr>
        <p:spPr>
          <a:xfrm>
            <a:off x="9519532" y="1709174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Bezpečnost především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!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Volitelný 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antikolizní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systém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4" name="Rechte verbindingslijn 63"/>
          <p:cNvCxnSpPr/>
          <p:nvPr/>
        </p:nvCxnSpPr>
        <p:spPr bwMode="auto">
          <a:xfrm flipH="1">
            <a:off x="9579558" y="2309592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hthoek 64"/>
          <p:cNvSpPr/>
          <p:nvPr/>
        </p:nvSpPr>
        <p:spPr>
          <a:xfrm>
            <a:off x="9606192" y="2332843"/>
            <a:ext cx="186161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Pohyb liftu se zastaví pokud rozezná odpor nebo narazí na překážku.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6" name="Flowchart: Connector 48"/>
          <p:cNvSpPr/>
          <p:nvPr/>
        </p:nvSpPr>
        <p:spPr bwMode="auto">
          <a:xfrm>
            <a:off x="9500098" y="3136175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7" name="Rectangle 51"/>
          <p:cNvSpPr/>
          <p:nvPr/>
        </p:nvSpPr>
        <p:spPr>
          <a:xfrm>
            <a:off x="9545288" y="3713557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Shoda s průmyslovými standardy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8" name="Rechte verbindingslijn 67"/>
          <p:cNvCxnSpPr/>
          <p:nvPr/>
        </p:nvCxnSpPr>
        <p:spPr bwMode="auto">
          <a:xfrm flipH="1">
            <a:off x="9627722" y="416438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hthoek 68"/>
          <p:cNvSpPr/>
          <p:nvPr/>
        </p:nvSpPr>
        <p:spPr>
          <a:xfrm>
            <a:off x="9686562" y="4212453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UL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a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CE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certifikace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(ISO 60950)</a:t>
            </a:r>
          </a:p>
        </p:txBody>
      </p:sp>
      <p:cxnSp>
        <p:nvCxnSpPr>
          <p:cNvPr id="70" name="Shape 73"/>
          <p:cNvCxnSpPr>
            <a:cxnSpLocks/>
            <a:stCxn id="66" idx="2"/>
          </p:cNvCxnSpPr>
          <p:nvPr/>
        </p:nvCxnSpPr>
        <p:spPr bwMode="auto">
          <a:xfrm rot="10800000" flipV="1">
            <a:off x="6767746" y="4155505"/>
            <a:ext cx="2732352" cy="807111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886981" y="5328005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1004535" y="5847733"/>
            <a:ext cx="1687366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 600 mm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43" name="Shape 73">
            <a:extLst>
              <a:ext uri="{FF2B5EF4-FFF2-40B4-BE49-F238E27FC236}">
                <a16:creationId xmlns:a16="http://schemas.microsoft.com/office/drawing/2014/main" id="{2A2ADD91-63F6-4578-97D8-945D5A939040}"/>
              </a:ext>
            </a:extLst>
          </p:cNvPr>
          <p:cNvCxnSpPr>
            <a:cxnSpLocks/>
            <a:stCxn id="44" idx="2"/>
          </p:cNvCxnSpPr>
          <p:nvPr/>
        </p:nvCxnSpPr>
        <p:spPr bwMode="auto">
          <a:xfrm rot="10800000">
            <a:off x="6767746" y="5328006"/>
            <a:ext cx="2870688" cy="489345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44" name="Flowchart: Connector 48">
            <a:extLst>
              <a:ext uri="{FF2B5EF4-FFF2-40B4-BE49-F238E27FC236}">
                <a16:creationId xmlns:a16="http://schemas.microsoft.com/office/drawing/2014/main" id="{3CAEE8F5-F023-4DCF-8859-A8583E49A5D0}"/>
              </a:ext>
            </a:extLst>
          </p:cNvPr>
          <p:cNvSpPr/>
          <p:nvPr/>
        </p:nvSpPr>
        <p:spPr bwMode="auto">
          <a:xfrm>
            <a:off x="9638434" y="479801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F464B48A-CFBA-4AD5-885D-320C8A01E2A2}"/>
              </a:ext>
            </a:extLst>
          </p:cNvPr>
          <p:cNvCxnSpPr/>
          <p:nvPr/>
        </p:nvCxnSpPr>
        <p:spPr bwMode="auto">
          <a:xfrm flipH="1">
            <a:off x="9765595" y="5817351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  <a:stCxn id="52" idx="6"/>
          </p:cNvCxnSpPr>
          <p:nvPr/>
        </p:nvCxnSpPr>
        <p:spPr bwMode="auto">
          <a:xfrm>
            <a:off x="2786071" y="4007144"/>
            <a:ext cx="2638185" cy="378425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53" name="Rectangle 51">
            <a:extLst>
              <a:ext uri="{FF2B5EF4-FFF2-40B4-BE49-F238E27FC236}">
                <a16:creationId xmlns:a16="http://schemas.microsoft.com/office/drawing/2014/main" id="{AC8CB802-D39F-404A-82F7-5BDCD787728C}"/>
              </a:ext>
            </a:extLst>
          </p:cNvPr>
          <p:cNvSpPr/>
          <p:nvPr/>
        </p:nvSpPr>
        <p:spPr>
          <a:xfrm>
            <a:off x="901869" y="3627574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Prostor pro příslušenství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0E834423-05AB-4B9E-9D1E-278BE5655694}"/>
              </a:ext>
            </a:extLst>
          </p:cNvPr>
          <p:cNvSpPr/>
          <p:nvPr/>
        </p:nvSpPr>
        <p:spPr>
          <a:xfrm>
            <a:off x="850076" y="4029172"/>
            <a:ext cx="1879750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Kabinet pro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PC 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kabely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Otvory pro připojení a systémovou integraci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800678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Rectangle 51">
            <a:extLst>
              <a:ext uri="{FF2B5EF4-FFF2-40B4-BE49-F238E27FC236}">
                <a16:creationId xmlns:a16="http://schemas.microsoft.com/office/drawing/2014/main" id="{BFCFE21A-A8BC-4E6E-89E4-61E7A87A32AF}"/>
              </a:ext>
            </a:extLst>
          </p:cNvPr>
          <p:cNvSpPr/>
          <p:nvPr/>
        </p:nvSpPr>
        <p:spPr>
          <a:xfrm>
            <a:off x="9683625" y="5492216"/>
            <a:ext cx="194827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High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-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endové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materiály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E2BD7D09-F001-4C41-AB9B-2F7B71660783}"/>
              </a:ext>
            </a:extLst>
          </p:cNvPr>
          <p:cNvSpPr/>
          <p:nvPr/>
        </p:nvSpPr>
        <p:spPr>
          <a:xfrm>
            <a:off x="9870090" y="5874297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Sloupec vyroben z vysoce kvalitního hliníku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6392CFF4-39DB-4A9B-AAD8-A25BDE6EAF2B}"/>
              </a:ext>
            </a:extLst>
          </p:cNvPr>
          <p:cNvSpPr txBox="1"/>
          <p:nvPr/>
        </p:nvSpPr>
        <p:spPr>
          <a:xfrm>
            <a:off x="7151250" y="6395154"/>
            <a:ext cx="840677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/>
              <a:t>SMMS052.7110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dirty="0"/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pic>
        <p:nvPicPr>
          <p:cNvPr id="39" name="Afbeelding 38">
            <a:extLst>
              <a:ext uri="{FF2B5EF4-FFF2-40B4-BE49-F238E27FC236}">
                <a16:creationId xmlns:a16="http://schemas.microsoft.com/office/drawing/2014/main" id="{F60A7FEF-D128-4ADD-9682-AF0C0944E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759" y="5823575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91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183EB87-9D54-46FD-8DFB-5226CCA7AF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85" t="8596" r="22903" b="8596"/>
          <a:stretch/>
        </p:blipFill>
        <p:spPr>
          <a:xfrm>
            <a:off x="4491305" y="1413033"/>
            <a:ext cx="3562291" cy="5421288"/>
          </a:xfrm>
          <a:prstGeom prst="rect">
            <a:avLst/>
          </a:prstGeom>
        </p:spPr>
      </p:pic>
      <p:sp>
        <p:nvSpPr>
          <p:cNvPr id="45" name="Flowchart: Connector 48"/>
          <p:cNvSpPr/>
          <p:nvPr/>
        </p:nvSpPr>
        <p:spPr bwMode="auto">
          <a:xfrm>
            <a:off x="763687" y="129069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47410" y="2987813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Volně stojící, do 86 palců, volitelný bezpečnostní systém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6" name="Shape 73"/>
          <p:cNvCxnSpPr>
            <a:cxnSpLocks/>
            <a:stCxn id="62" idx="2"/>
          </p:cNvCxnSpPr>
          <p:nvPr/>
        </p:nvCxnSpPr>
        <p:spPr bwMode="auto">
          <a:xfrm rot="10800000" flipV="1">
            <a:off x="6658253" y="2292513"/>
            <a:ext cx="2820779" cy="409982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7" name="Flowchart: Connector 48"/>
          <p:cNvSpPr/>
          <p:nvPr/>
        </p:nvSpPr>
        <p:spPr bwMode="auto">
          <a:xfrm>
            <a:off x="763687" y="4776278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  <a:stCxn id="45" idx="6"/>
          </p:cNvCxnSpPr>
          <p:nvPr/>
        </p:nvCxnSpPr>
        <p:spPr bwMode="auto">
          <a:xfrm>
            <a:off x="2802348" y="2310030"/>
            <a:ext cx="2407003" cy="42429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6"/>
          </p:cNvCxnSpPr>
          <p:nvPr/>
        </p:nvCxnSpPr>
        <p:spPr bwMode="auto">
          <a:xfrm flipV="1">
            <a:off x="2802348" y="4900474"/>
            <a:ext cx="3127935" cy="895135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26056" y="5782709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901869" y="1671847"/>
            <a:ext cx="1860144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Ideální , pokud není dovoleno vrtat do podlahy. Určeno pro velké úhlopříčky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30935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1004535" y="2326134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Pro displeje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42-86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VESA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600 x 400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135 kg</a:t>
            </a:r>
          </a:p>
        </p:txBody>
      </p:sp>
      <p:sp>
        <p:nvSpPr>
          <p:cNvPr id="62" name="Flowchart: Connector 48"/>
          <p:cNvSpPr/>
          <p:nvPr/>
        </p:nvSpPr>
        <p:spPr bwMode="auto">
          <a:xfrm>
            <a:off x="9479031" y="1273182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3" name="Rectangle 51"/>
          <p:cNvSpPr/>
          <p:nvPr/>
        </p:nvSpPr>
        <p:spPr>
          <a:xfrm>
            <a:off x="9519532" y="1709174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Bezpečnost především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!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Volitelný 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antikolizní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systém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4" name="Rechte verbindingslijn 63"/>
          <p:cNvCxnSpPr/>
          <p:nvPr/>
        </p:nvCxnSpPr>
        <p:spPr bwMode="auto">
          <a:xfrm flipH="1">
            <a:off x="9579558" y="2309592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hthoek 64"/>
          <p:cNvSpPr/>
          <p:nvPr/>
        </p:nvSpPr>
        <p:spPr>
          <a:xfrm>
            <a:off x="9606192" y="2332843"/>
            <a:ext cx="186161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Pohyb liftu se zastaví pokud rozezná odpor nebo narazí na překážku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.</a:t>
            </a:r>
          </a:p>
        </p:txBody>
      </p:sp>
      <p:sp>
        <p:nvSpPr>
          <p:cNvPr id="66" name="Flowchart: Connector 48"/>
          <p:cNvSpPr/>
          <p:nvPr/>
        </p:nvSpPr>
        <p:spPr bwMode="auto">
          <a:xfrm>
            <a:off x="9500098" y="3136175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7" name="Rectangle 51"/>
          <p:cNvSpPr/>
          <p:nvPr/>
        </p:nvSpPr>
        <p:spPr>
          <a:xfrm>
            <a:off x="9545288" y="3713557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Shoda s průmyslovými standardy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8" name="Rechte verbindingslijn 67"/>
          <p:cNvCxnSpPr/>
          <p:nvPr/>
        </p:nvCxnSpPr>
        <p:spPr bwMode="auto">
          <a:xfrm flipH="1">
            <a:off x="9627722" y="416438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hthoek 68"/>
          <p:cNvSpPr/>
          <p:nvPr/>
        </p:nvSpPr>
        <p:spPr>
          <a:xfrm>
            <a:off x="9686562" y="4212453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UL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a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CE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certifikace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(ISO 60950)</a:t>
            </a:r>
          </a:p>
        </p:txBody>
      </p:sp>
      <p:cxnSp>
        <p:nvCxnSpPr>
          <p:cNvPr id="70" name="Shape 73"/>
          <p:cNvCxnSpPr>
            <a:cxnSpLocks/>
            <a:stCxn id="66" idx="2"/>
          </p:cNvCxnSpPr>
          <p:nvPr/>
        </p:nvCxnSpPr>
        <p:spPr bwMode="auto">
          <a:xfrm rot="10800000" flipV="1">
            <a:off x="6261720" y="4155506"/>
            <a:ext cx="3238379" cy="20343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886981" y="5328005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1004535" y="5847733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 600 mm. Rychlost pohybu do 20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mm/s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.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43" name="Shape 73">
            <a:extLst>
              <a:ext uri="{FF2B5EF4-FFF2-40B4-BE49-F238E27FC236}">
                <a16:creationId xmlns:a16="http://schemas.microsoft.com/office/drawing/2014/main" id="{2A2ADD91-63F6-4578-97D8-945D5A939040}"/>
              </a:ext>
            </a:extLst>
          </p:cNvPr>
          <p:cNvCxnSpPr>
            <a:cxnSpLocks/>
            <a:stCxn id="44" idx="2"/>
          </p:cNvCxnSpPr>
          <p:nvPr/>
        </p:nvCxnSpPr>
        <p:spPr bwMode="auto">
          <a:xfrm rot="10800000">
            <a:off x="6261720" y="4900474"/>
            <a:ext cx="3376715" cy="916876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44" name="Flowchart: Connector 48">
            <a:extLst>
              <a:ext uri="{FF2B5EF4-FFF2-40B4-BE49-F238E27FC236}">
                <a16:creationId xmlns:a16="http://schemas.microsoft.com/office/drawing/2014/main" id="{3CAEE8F5-F023-4DCF-8859-A8583E49A5D0}"/>
              </a:ext>
            </a:extLst>
          </p:cNvPr>
          <p:cNvSpPr/>
          <p:nvPr/>
        </p:nvSpPr>
        <p:spPr bwMode="auto">
          <a:xfrm>
            <a:off x="9638434" y="479801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F464B48A-CFBA-4AD5-885D-320C8A01E2A2}"/>
              </a:ext>
            </a:extLst>
          </p:cNvPr>
          <p:cNvCxnSpPr/>
          <p:nvPr/>
        </p:nvCxnSpPr>
        <p:spPr bwMode="auto">
          <a:xfrm flipH="1">
            <a:off x="9765595" y="5817351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  <a:stCxn id="52" idx="6"/>
          </p:cNvCxnSpPr>
          <p:nvPr/>
        </p:nvCxnSpPr>
        <p:spPr bwMode="auto">
          <a:xfrm>
            <a:off x="2786071" y="4007144"/>
            <a:ext cx="3144212" cy="351792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53" name="Rectangle 51">
            <a:extLst>
              <a:ext uri="{FF2B5EF4-FFF2-40B4-BE49-F238E27FC236}">
                <a16:creationId xmlns:a16="http://schemas.microsoft.com/office/drawing/2014/main" id="{AC8CB802-D39F-404A-82F7-5BDCD787728C}"/>
              </a:ext>
            </a:extLst>
          </p:cNvPr>
          <p:cNvSpPr/>
          <p:nvPr/>
        </p:nvSpPr>
        <p:spPr>
          <a:xfrm>
            <a:off x="901869" y="3627574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Prostor pro příslušenství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0E834423-05AB-4B9E-9D1E-278BE5655694}"/>
              </a:ext>
            </a:extLst>
          </p:cNvPr>
          <p:cNvSpPr/>
          <p:nvPr/>
        </p:nvSpPr>
        <p:spPr>
          <a:xfrm>
            <a:off x="850076" y="4029172"/>
            <a:ext cx="1879750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Kabinet pro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PC 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kabely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Otvory pro připojení a systémovou integraci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</a:p>
        </p:txBody>
      </p: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800678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Rectangle 51">
            <a:extLst>
              <a:ext uri="{FF2B5EF4-FFF2-40B4-BE49-F238E27FC236}">
                <a16:creationId xmlns:a16="http://schemas.microsoft.com/office/drawing/2014/main" id="{BFCFE21A-A8BC-4E6E-89E4-61E7A87A32AF}"/>
              </a:ext>
            </a:extLst>
          </p:cNvPr>
          <p:cNvSpPr/>
          <p:nvPr/>
        </p:nvSpPr>
        <p:spPr>
          <a:xfrm>
            <a:off x="9683625" y="5492216"/>
            <a:ext cx="194827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High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-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endové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materiály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E2BD7D09-F001-4C41-AB9B-2F7B71660783}"/>
              </a:ext>
            </a:extLst>
          </p:cNvPr>
          <p:cNvSpPr/>
          <p:nvPr/>
        </p:nvSpPr>
        <p:spPr>
          <a:xfrm>
            <a:off x="9870090" y="5874297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Sloupec vyroben z vysoce kvalitního hliníku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77256E69-B741-4956-916D-BD5B965804D9}"/>
              </a:ext>
            </a:extLst>
          </p:cNvPr>
          <p:cNvSpPr txBox="1"/>
          <p:nvPr/>
        </p:nvSpPr>
        <p:spPr>
          <a:xfrm>
            <a:off x="7747037" y="6312639"/>
            <a:ext cx="1029810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/>
              <a:t>SMMS062.7410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4C39F-2A15-4AE0-A890-A6D455D68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036" y="6042047"/>
            <a:ext cx="841321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29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B0CA8B9B-EEBA-4932-9397-E387B9BEC3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06" t="6202" r="18889" b="8208"/>
          <a:stretch/>
        </p:blipFill>
        <p:spPr>
          <a:xfrm>
            <a:off x="4327233" y="1303324"/>
            <a:ext cx="3847601" cy="5451696"/>
          </a:xfrm>
          <a:prstGeom prst="rect">
            <a:avLst/>
          </a:prstGeom>
        </p:spPr>
      </p:pic>
      <p:sp>
        <p:nvSpPr>
          <p:cNvPr id="45" name="Flowchart: Connector 48"/>
          <p:cNvSpPr/>
          <p:nvPr/>
        </p:nvSpPr>
        <p:spPr bwMode="auto">
          <a:xfrm>
            <a:off x="763687" y="129069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47410" y="2987813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69692" y="705815"/>
            <a:ext cx="8748000" cy="362098"/>
          </a:xfrm>
        </p:spPr>
        <p:txBody>
          <a:bodyPr/>
          <a:lstStyle/>
          <a:p>
            <a:r>
              <a:rPr lang="cs-CZ" dirty="0"/>
              <a:t>Volně stojící, do 86 palců, včetně bezpečnostního systému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6" name="Shape 73"/>
          <p:cNvCxnSpPr>
            <a:cxnSpLocks/>
            <a:stCxn id="62" idx="2"/>
          </p:cNvCxnSpPr>
          <p:nvPr/>
        </p:nvCxnSpPr>
        <p:spPr bwMode="auto">
          <a:xfrm rot="10800000" flipV="1">
            <a:off x="6676009" y="2292512"/>
            <a:ext cx="2803023" cy="441811"/>
          </a:xfrm>
          <a:prstGeom prst="bentConnector3">
            <a:avLst>
              <a:gd name="adj1" fmla="val 20228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7" name="Flowchart: Connector 48"/>
          <p:cNvSpPr/>
          <p:nvPr/>
        </p:nvSpPr>
        <p:spPr bwMode="auto">
          <a:xfrm>
            <a:off x="763687" y="4776278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  <a:stCxn id="45" idx="6"/>
          </p:cNvCxnSpPr>
          <p:nvPr/>
        </p:nvCxnSpPr>
        <p:spPr bwMode="auto">
          <a:xfrm>
            <a:off x="2802348" y="2310030"/>
            <a:ext cx="2407003" cy="42429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6"/>
          </p:cNvCxnSpPr>
          <p:nvPr/>
        </p:nvCxnSpPr>
        <p:spPr bwMode="auto">
          <a:xfrm flipV="1">
            <a:off x="2802348" y="5026474"/>
            <a:ext cx="2284557" cy="769135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26056" y="5782709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891760" y="1734996"/>
            <a:ext cx="1860144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kITC" panose="020B0402020202020204" pitchFamily="34" charset="0"/>
                <a:ea typeface="ＭＳ Ｐゴシック" pitchFamily="34" charset="-128"/>
                <a:cs typeface="Arial" pitchFamily="34" charset="0"/>
              </a:rPr>
              <a:t>Perfektní pohyblivost, použití ve více místnostech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30935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1004535" y="2326134"/>
            <a:ext cx="1687366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Displeje 42-86 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VESA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do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600 x 400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120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kg</a:t>
            </a:r>
          </a:p>
          <a:p>
            <a:pPr algn="ctr"/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2" name="Flowchart: Connector 48"/>
          <p:cNvSpPr/>
          <p:nvPr/>
        </p:nvSpPr>
        <p:spPr bwMode="auto">
          <a:xfrm>
            <a:off x="9479031" y="1273182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3" name="Rectangle 51"/>
          <p:cNvSpPr/>
          <p:nvPr/>
        </p:nvSpPr>
        <p:spPr>
          <a:xfrm>
            <a:off x="9538340" y="1820246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Bezpečnost především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!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Volitelný 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antikolizní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systém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4" name="Rechte verbindingslijn 63"/>
          <p:cNvCxnSpPr/>
          <p:nvPr/>
        </p:nvCxnSpPr>
        <p:spPr bwMode="auto">
          <a:xfrm flipH="1">
            <a:off x="9579558" y="2309592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hthoek 64"/>
          <p:cNvSpPr/>
          <p:nvPr/>
        </p:nvSpPr>
        <p:spPr>
          <a:xfrm>
            <a:off x="9566694" y="2313978"/>
            <a:ext cx="186161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Pohyb liftu se zastaví pokud rozezná odpor nebo narazí na překážku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.</a:t>
            </a:r>
          </a:p>
        </p:txBody>
      </p:sp>
      <p:sp>
        <p:nvSpPr>
          <p:cNvPr id="66" name="Flowchart: Connector 48"/>
          <p:cNvSpPr/>
          <p:nvPr/>
        </p:nvSpPr>
        <p:spPr bwMode="auto">
          <a:xfrm>
            <a:off x="9500098" y="3136175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7" name="Rectangle 51"/>
          <p:cNvSpPr/>
          <p:nvPr/>
        </p:nvSpPr>
        <p:spPr>
          <a:xfrm>
            <a:off x="9545288" y="3713557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Shoda s průmyslovými standardy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8" name="Rechte verbindingslijn 67"/>
          <p:cNvCxnSpPr/>
          <p:nvPr/>
        </p:nvCxnSpPr>
        <p:spPr bwMode="auto">
          <a:xfrm flipH="1">
            <a:off x="9627722" y="416438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hthoek 68"/>
          <p:cNvSpPr/>
          <p:nvPr/>
        </p:nvSpPr>
        <p:spPr>
          <a:xfrm>
            <a:off x="9686562" y="4212453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UL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a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CE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certifikace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(ISO 60950)</a:t>
            </a:r>
          </a:p>
        </p:txBody>
      </p:sp>
      <p:cxnSp>
        <p:nvCxnSpPr>
          <p:cNvPr id="70" name="Shape 73"/>
          <p:cNvCxnSpPr>
            <a:cxnSpLocks/>
            <a:stCxn id="66" idx="2"/>
          </p:cNvCxnSpPr>
          <p:nvPr/>
        </p:nvCxnSpPr>
        <p:spPr bwMode="auto">
          <a:xfrm rot="10800000" flipV="1">
            <a:off x="6747030" y="4155506"/>
            <a:ext cx="2753069" cy="265574"/>
          </a:xfrm>
          <a:prstGeom prst="bentConnector3">
            <a:avLst>
              <a:gd name="adj1" fmla="val 20978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886981" y="5328005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1004535" y="5847733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 870 mm. Rychlost pohybu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38 mm/s.   </a:t>
            </a:r>
          </a:p>
        </p:txBody>
      </p:sp>
      <p:cxnSp>
        <p:nvCxnSpPr>
          <p:cNvPr id="43" name="Shape 73">
            <a:extLst>
              <a:ext uri="{FF2B5EF4-FFF2-40B4-BE49-F238E27FC236}">
                <a16:creationId xmlns:a16="http://schemas.microsoft.com/office/drawing/2014/main" id="{2A2ADD91-63F6-4578-97D8-945D5A939040}"/>
              </a:ext>
            </a:extLst>
          </p:cNvPr>
          <p:cNvCxnSpPr>
            <a:cxnSpLocks/>
            <a:stCxn id="44" idx="2"/>
          </p:cNvCxnSpPr>
          <p:nvPr/>
        </p:nvCxnSpPr>
        <p:spPr bwMode="auto">
          <a:xfrm rot="10800000">
            <a:off x="6747030" y="5026474"/>
            <a:ext cx="2891404" cy="790876"/>
          </a:xfrm>
          <a:prstGeom prst="bentConnector3">
            <a:avLst>
              <a:gd name="adj1" fmla="val 24515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44" name="Flowchart: Connector 48">
            <a:extLst>
              <a:ext uri="{FF2B5EF4-FFF2-40B4-BE49-F238E27FC236}">
                <a16:creationId xmlns:a16="http://schemas.microsoft.com/office/drawing/2014/main" id="{3CAEE8F5-F023-4DCF-8859-A8583E49A5D0}"/>
              </a:ext>
            </a:extLst>
          </p:cNvPr>
          <p:cNvSpPr/>
          <p:nvPr/>
        </p:nvSpPr>
        <p:spPr bwMode="auto">
          <a:xfrm>
            <a:off x="9638434" y="479801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F464B48A-CFBA-4AD5-885D-320C8A01E2A2}"/>
              </a:ext>
            </a:extLst>
          </p:cNvPr>
          <p:cNvCxnSpPr/>
          <p:nvPr/>
        </p:nvCxnSpPr>
        <p:spPr bwMode="auto">
          <a:xfrm flipH="1">
            <a:off x="9765595" y="5817351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  <a:stCxn id="52" idx="6"/>
          </p:cNvCxnSpPr>
          <p:nvPr/>
        </p:nvCxnSpPr>
        <p:spPr bwMode="auto">
          <a:xfrm>
            <a:off x="2786071" y="4007144"/>
            <a:ext cx="2300834" cy="413936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53" name="Rectangle 51">
            <a:extLst>
              <a:ext uri="{FF2B5EF4-FFF2-40B4-BE49-F238E27FC236}">
                <a16:creationId xmlns:a16="http://schemas.microsoft.com/office/drawing/2014/main" id="{AC8CB802-D39F-404A-82F7-5BDCD787728C}"/>
              </a:ext>
            </a:extLst>
          </p:cNvPr>
          <p:cNvSpPr/>
          <p:nvPr/>
        </p:nvSpPr>
        <p:spPr>
          <a:xfrm>
            <a:off x="901869" y="3627574"/>
            <a:ext cx="1860144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Prostor pro příslušenství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  <a:p>
            <a:pPr algn="ctr"/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0E834423-05AB-4B9E-9D1E-278BE5655694}"/>
              </a:ext>
            </a:extLst>
          </p:cNvPr>
          <p:cNvSpPr/>
          <p:nvPr/>
        </p:nvSpPr>
        <p:spPr>
          <a:xfrm>
            <a:off x="850076" y="4029172"/>
            <a:ext cx="1879750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Kabinet pro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PC 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kabely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Otvory pro připojení a systémovou integraci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800678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Rectangle 51">
            <a:extLst>
              <a:ext uri="{FF2B5EF4-FFF2-40B4-BE49-F238E27FC236}">
                <a16:creationId xmlns:a16="http://schemas.microsoft.com/office/drawing/2014/main" id="{BFCFE21A-A8BC-4E6E-89E4-61E7A87A32AF}"/>
              </a:ext>
            </a:extLst>
          </p:cNvPr>
          <p:cNvSpPr/>
          <p:nvPr/>
        </p:nvSpPr>
        <p:spPr>
          <a:xfrm>
            <a:off x="9683625" y="5492216"/>
            <a:ext cx="194827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i="1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Různé barvy</a:t>
            </a:r>
            <a:endParaRPr lang="en-US" sz="1067" i="1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E2BD7D09-F001-4C41-AB9B-2F7B71660783}"/>
              </a:ext>
            </a:extLst>
          </p:cNvPr>
          <p:cNvSpPr/>
          <p:nvPr/>
        </p:nvSpPr>
        <p:spPr>
          <a:xfrm>
            <a:off x="9870090" y="5874297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 dispozici v bílé nebo černo/bílé.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EEDB15C2-FB54-4DB5-8CFF-6D5FC3EF65FB}"/>
              </a:ext>
            </a:extLst>
          </p:cNvPr>
          <p:cNvSpPr txBox="1"/>
          <p:nvPr/>
        </p:nvSpPr>
        <p:spPr>
          <a:xfrm>
            <a:off x="7930093" y="6263420"/>
            <a:ext cx="1428591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/>
              <a:t>SMMS062.7420.01 (black) SMMS062.7420.11 (white)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dirty="0"/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pic>
        <p:nvPicPr>
          <p:cNvPr id="39" name="Afbeelding 38">
            <a:extLst>
              <a:ext uri="{FF2B5EF4-FFF2-40B4-BE49-F238E27FC236}">
                <a16:creationId xmlns:a16="http://schemas.microsoft.com/office/drawing/2014/main" id="{11C49031-8443-477F-8B71-5D3B95F73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2208" y="5686240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56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6662A243-16B9-4BFE-892E-7724E930E8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75" t="7508" r="16300" b="8208"/>
          <a:stretch/>
        </p:blipFill>
        <p:spPr>
          <a:xfrm>
            <a:off x="4127506" y="1336631"/>
            <a:ext cx="4350077" cy="5478308"/>
          </a:xfrm>
          <a:prstGeom prst="rect">
            <a:avLst/>
          </a:prstGeom>
        </p:spPr>
      </p:pic>
      <p:sp>
        <p:nvSpPr>
          <p:cNvPr id="45" name="Flowchart: Connector 48"/>
          <p:cNvSpPr/>
          <p:nvPr/>
        </p:nvSpPr>
        <p:spPr bwMode="auto">
          <a:xfrm>
            <a:off x="763687" y="129069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47410" y="2987813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69692" y="705815"/>
            <a:ext cx="8748000" cy="362098"/>
          </a:xfrm>
        </p:spPr>
        <p:txBody>
          <a:bodyPr/>
          <a:lstStyle/>
          <a:p>
            <a:r>
              <a:rPr lang="cs-CZ" dirty="0"/>
              <a:t>Pojízdný lift, do 86 palců, volitelný bezpečnostní systém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6" name="Shape 73"/>
          <p:cNvCxnSpPr>
            <a:cxnSpLocks/>
            <a:stCxn id="62" idx="2"/>
          </p:cNvCxnSpPr>
          <p:nvPr/>
        </p:nvCxnSpPr>
        <p:spPr bwMode="auto">
          <a:xfrm rot="10800000" flipV="1">
            <a:off x="6676009" y="2292512"/>
            <a:ext cx="2803023" cy="441811"/>
          </a:xfrm>
          <a:prstGeom prst="bentConnector3">
            <a:avLst>
              <a:gd name="adj1" fmla="val 37648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7" name="Flowchart: Connector 48"/>
          <p:cNvSpPr/>
          <p:nvPr/>
        </p:nvSpPr>
        <p:spPr bwMode="auto">
          <a:xfrm>
            <a:off x="763687" y="4776278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  <a:stCxn id="45" idx="6"/>
          </p:cNvCxnSpPr>
          <p:nvPr/>
        </p:nvCxnSpPr>
        <p:spPr bwMode="auto">
          <a:xfrm>
            <a:off x="2802348" y="2310030"/>
            <a:ext cx="2407003" cy="42429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6"/>
          </p:cNvCxnSpPr>
          <p:nvPr/>
        </p:nvCxnSpPr>
        <p:spPr bwMode="auto">
          <a:xfrm flipV="1">
            <a:off x="2802348" y="4287915"/>
            <a:ext cx="3074669" cy="1507694"/>
          </a:xfrm>
          <a:prstGeom prst="bentConnector3">
            <a:avLst>
              <a:gd name="adj1" fmla="val 38451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26056" y="5782709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891760" y="1734996"/>
            <a:ext cx="1860144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kITC" panose="020B0402020202020204" pitchFamily="34" charset="0"/>
                <a:ea typeface="ＭＳ Ｐゴシック" pitchFamily="34" charset="-128"/>
                <a:cs typeface="Arial" pitchFamily="34" charset="0"/>
              </a:rPr>
              <a:t>Perfektní pohyblivost, použití ve více místnostech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30935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901869" y="2326134"/>
            <a:ext cx="1790032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Displeje do 86 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VESA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do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600 x 400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120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kg</a:t>
            </a:r>
          </a:p>
        </p:txBody>
      </p:sp>
      <p:sp>
        <p:nvSpPr>
          <p:cNvPr id="62" name="Flowchart: Connector 48"/>
          <p:cNvSpPr/>
          <p:nvPr/>
        </p:nvSpPr>
        <p:spPr bwMode="auto">
          <a:xfrm>
            <a:off x="9479031" y="1273182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64" name="Rechte verbindingslijn 63"/>
          <p:cNvCxnSpPr/>
          <p:nvPr/>
        </p:nvCxnSpPr>
        <p:spPr bwMode="auto">
          <a:xfrm flipH="1">
            <a:off x="9579558" y="2309592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hthoek 64"/>
          <p:cNvSpPr/>
          <p:nvPr/>
        </p:nvSpPr>
        <p:spPr>
          <a:xfrm>
            <a:off x="9566694" y="2313978"/>
            <a:ext cx="186161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Pohyb liftu se zastaví pokud rozezná odpor nebo narazí na překážku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.</a:t>
            </a:r>
          </a:p>
        </p:txBody>
      </p:sp>
      <p:sp>
        <p:nvSpPr>
          <p:cNvPr id="66" name="Flowchart: Connector 48"/>
          <p:cNvSpPr/>
          <p:nvPr/>
        </p:nvSpPr>
        <p:spPr bwMode="auto">
          <a:xfrm>
            <a:off x="9500098" y="3136175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7" name="Rectangle 51"/>
          <p:cNvSpPr/>
          <p:nvPr/>
        </p:nvSpPr>
        <p:spPr>
          <a:xfrm>
            <a:off x="9545288" y="3713557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Shoda s průmyslovými standardy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8" name="Rechte verbindingslijn 67"/>
          <p:cNvCxnSpPr/>
          <p:nvPr/>
        </p:nvCxnSpPr>
        <p:spPr bwMode="auto">
          <a:xfrm flipH="1">
            <a:off x="9627722" y="416438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hthoek 68"/>
          <p:cNvSpPr/>
          <p:nvPr/>
        </p:nvSpPr>
        <p:spPr>
          <a:xfrm>
            <a:off x="9686562" y="4212453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UL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a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CE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certifikace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(ISO 60950)</a:t>
            </a:r>
          </a:p>
        </p:txBody>
      </p:sp>
      <p:cxnSp>
        <p:nvCxnSpPr>
          <p:cNvPr id="70" name="Shape 73"/>
          <p:cNvCxnSpPr>
            <a:cxnSpLocks/>
            <a:stCxn id="66" idx="2"/>
          </p:cNvCxnSpPr>
          <p:nvPr/>
        </p:nvCxnSpPr>
        <p:spPr bwMode="auto">
          <a:xfrm rot="10800000" flipV="1">
            <a:off x="6161104" y="4155505"/>
            <a:ext cx="3338995" cy="132409"/>
          </a:xfrm>
          <a:prstGeom prst="bentConnector3">
            <a:avLst>
              <a:gd name="adj1" fmla="val 30591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886981" y="5328005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1004535" y="5873181"/>
            <a:ext cx="1687366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 500 nebo 600 mm. 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43" name="Shape 73">
            <a:extLst>
              <a:ext uri="{FF2B5EF4-FFF2-40B4-BE49-F238E27FC236}">
                <a16:creationId xmlns:a16="http://schemas.microsoft.com/office/drawing/2014/main" id="{2A2ADD91-63F6-4578-97D8-945D5A939040}"/>
              </a:ext>
            </a:extLst>
          </p:cNvPr>
          <p:cNvCxnSpPr>
            <a:cxnSpLocks/>
            <a:stCxn id="44" idx="2"/>
          </p:cNvCxnSpPr>
          <p:nvPr/>
        </p:nvCxnSpPr>
        <p:spPr bwMode="auto">
          <a:xfrm rot="10800000">
            <a:off x="6161104" y="4633210"/>
            <a:ext cx="3477330" cy="1184141"/>
          </a:xfrm>
          <a:prstGeom prst="bentConnector3">
            <a:avLst>
              <a:gd name="adj1" fmla="val 33661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44" name="Flowchart: Connector 48">
            <a:extLst>
              <a:ext uri="{FF2B5EF4-FFF2-40B4-BE49-F238E27FC236}">
                <a16:creationId xmlns:a16="http://schemas.microsoft.com/office/drawing/2014/main" id="{3CAEE8F5-F023-4DCF-8859-A8583E49A5D0}"/>
              </a:ext>
            </a:extLst>
          </p:cNvPr>
          <p:cNvSpPr/>
          <p:nvPr/>
        </p:nvSpPr>
        <p:spPr bwMode="auto">
          <a:xfrm>
            <a:off x="9638434" y="479801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F464B48A-CFBA-4AD5-885D-320C8A01E2A2}"/>
              </a:ext>
            </a:extLst>
          </p:cNvPr>
          <p:cNvCxnSpPr/>
          <p:nvPr/>
        </p:nvCxnSpPr>
        <p:spPr bwMode="auto">
          <a:xfrm flipH="1">
            <a:off x="9765595" y="5817351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  <a:stCxn id="52" idx="6"/>
          </p:cNvCxnSpPr>
          <p:nvPr/>
        </p:nvCxnSpPr>
        <p:spPr bwMode="auto">
          <a:xfrm flipV="1">
            <a:off x="2786071" y="2987813"/>
            <a:ext cx="2423280" cy="1019331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53" name="Rectangle 51">
            <a:extLst>
              <a:ext uri="{FF2B5EF4-FFF2-40B4-BE49-F238E27FC236}">
                <a16:creationId xmlns:a16="http://schemas.microsoft.com/office/drawing/2014/main" id="{AC8CB802-D39F-404A-82F7-5BDCD787728C}"/>
              </a:ext>
            </a:extLst>
          </p:cNvPr>
          <p:cNvSpPr/>
          <p:nvPr/>
        </p:nvSpPr>
        <p:spPr>
          <a:xfrm>
            <a:off x="901869" y="3627574"/>
            <a:ext cx="1860144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Prostor pro příslušenství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. 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0E834423-05AB-4B9E-9D1E-278BE5655694}"/>
              </a:ext>
            </a:extLst>
          </p:cNvPr>
          <p:cNvSpPr/>
          <p:nvPr/>
        </p:nvSpPr>
        <p:spPr>
          <a:xfrm>
            <a:off x="850076" y="4029172"/>
            <a:ext cx="1879750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Kabinet pro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PC 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kabely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Otvory pro připojení a systémovou integraci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800678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Rectangle 51">
            <a:extLst>
              <a:ext uri="{FF2B5EF4-FFF2-40B4-BE49-F238E27FC236}">
                <a16:creationId xmlns:a16="http://schemas.microsoft.com/office/drawing/2014/main" id="{39880833-5A5F-46CF-84D6-EAD8FE6AD0F1}"/>
              </a:ext>
            </a:extLst>
          </p:cNvPr>
          <p:cNvSpPr/>
          <p:nvPr/>
        </p:nvSpPr>
        <p:spPr>
          <a:xfrm>
            <a:off x="9702858" y="5520325"/>
            <a:ext cx="194827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High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-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endové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materiály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64A7B83B-3D00-4E87-AE5F-095059C4BB9E}"/>
              </a:ext>
            </a:extLst>
          </p:cNvPr>
          <p:cNvSpPr/>
          <p:nvPr/>
        </p:nvSpPr>
        <p:spPr>
          <a:xfrm>
            <a:off x="9819018" y="5808471"/>
            <a:ext cx="1749532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Sloupec vyroben z vysoce kvalitního hliníku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Dostupný v černé nebo stříbrné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8" name="Rectangle 51">
            <a:extLst>
              <a:ext uri="{FF2B5EF4-FFF2-40B4-BE49-F238E27FC236}">
                <a16:creationId xmlns:a16="http://schemas.microsoft.com/office/drawing/2014/main" id="{98B98089-DF74-4970-9B1D-04F462133C13}"/>
              </a:ext>
            </a:extLst>
          </p:cNvPr>
          <p:cNvSpPr/>
          <p:nvPr/>
        </p:nvSpPr>
        <p:spPr>
          <a:xfrm>
            <a:off x="9519532" y="1709174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Bezpečnost především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!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Volitelný 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antikolizní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systém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8" name="Tekstvak 57">
            <a:extLst>
              <a:ext uri="{FF2B5EF4-FFF2-40B4-BE49-F238E27FC236}">
                <a16:creationId xmlns:a16="http://schemas.microsoft.com/office/drawing/2014/main" id="{E2A9D457-F130-4893-BBD9-AC59566E47B4}"/>
              </a:ext>
            </a:extLst>
          </p:cNvPr>
          <p:cNvSpPr txBox="1"/>
          <p:nvPr/>
        </p:nvSpPr>
        <p:spPr>
          <a:xfrm>
            <a:off x="6798113" y="6156387"/>
            <a:ext cx="1679470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SMMS062.7270 (silver grey) </a:t>
            </a:r>
            <a:r>
              <a:rPr lang="en-US" sz="800" dirty="0"/>
              <a:t>SMMS</a:t>
            </a:r>
            <a:r>
              <a:rPr lang="en-US" sz="800" dirty="0">
                <a:solidFill>
                  <a:schemeClr val="tx1"/>
                </a:solidFill>
              </a:rPr>
              <a:t>062.7290 (silver grey)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/>
              <a:t>SMMS062.7275 (black) </a:t>
            </a:r>
            <a:r>
              <a:rPr lang="en-US" sz="800" dirty="0">
                <a:solidFill>
                  <a:schemeClr val="tx1"/>
                </a:solidFill>
              </a:rPr>
              <a:t>SMMS062.7295 (black)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pic>
        <p:nvPicPr>
          <p:cNvPr id="42" name="Afbeelding 41">
            <a:extLst>
              <a:ext uri="{FF2B5EF4-FFF2-40B4-BE49-F238E27FC236}">
                <a16:creationId xmlns:a16="http://schemas.microsoft.com/office/drawing/2014/main" id="{35A0B2C8-C19F-4211-B5B5-B8D8EA88D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8113" y="5609660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43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afel&#10;&#10;Automatisch gegenereerde beschrijving">
            <a:extLst>
              <a:ext uri="{FF2B5EF4-FFF2-40B4-BE49-F238E27FC236}">
                <a16:creationId xmlns:a16="http://schemas.microsoft.com/office/drawing/2014/main" id="{5CEBC60B-3309-40D0-8865-A137F0F49A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4" t="9461" r="21797" b="9786"/>
          <a:stretch/>
        </p:blipFill>
        <p:spPr>
          <a:xfrm>
            <a:off x="4276946" y="1580154"/>
            <a:ext cx="3817073" cy="5168457"/>
          </a:xfrm>
          <a:prstGeom prst="rect">
            <a:avLst/>
          </a:prstGeom>
        </p:spPr>
      </p:pic>
      <p:sp>
        <p:nvSpPr>
          <p:cNvPr id="45" name="Flowchart: Connector 48"/>
          <p:cNvSpPr/>
          <p:nvPr/>
        </p:nvSpPr>
        <p:spPr bwMode="auto">
          <a:xfrm>
            <a:off x="763687" y="129069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47410" y="2987813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69692" y="705815"/>
            <a:ext cx="8748000" cy="362098"/>
          </a:xfrm>
        </p:spPr>
        <p:txBody>
          <a:bodyPr/>
          <a:lstStyle/>
          <a:p>
            <a:r>
              <a:rPr lang="cs-CZ" dirty="0"/>
              <a:t>Pojízdný lift, do 98 palců, volitelný bezpečnostní systém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6" name="Shape 73"/>
          <p:cNvCxnSpPr>
            <a:cxnSpLocks/>
            <a:stCxn id="62" idx="2"/>
          </p:cNvCxnSpPr>
          <p:nvPr/>
        </p:nvCxnSpPr>
        <p:spPr bwMode="auto">
          <a:xfrm rot="10800000" flipV="1">
            <a:off x="6628787" y="2306419"/>
            <a:ext cx="2803023" cy="441811"/>
          </a:xfrm>
          <a:prstGeom prst="bentConnector3">
            <a:avLst>
              <a:gd name="adj1" fmla="val 37648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7" name="Flowchart: Connector 48"/>
          <p:cNvSpPr/>
          <p:nvPr/>
        </p:nvSpPr>
        <p:spPr bwMode="auto">
          <a:xfrm>
            <a:off x="763687" y="4776278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  <a:stCxn id="45" idx="6"/>
          </p:cNvCxnSpPr>
          <p:nvPr/>
        </p:nvCxnSpPr>
        <p:spPr bwMode="auto">
          <a:xfrm>
            <a:off x="2802348" y="2310030"/>
            <a:ext cx="2467582" cy="165542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6"/>
          </p:cNvCxnSpPr>
          <p:nvPr/>
        </p:nvCxnSpPr>
        <p:spPr bwMode="auto">
          <a:xfrm flipV="1">
            <a:off x="2802348" y="4296599"/>
            <a:ext cx="2467582" cy="149901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26056" y="5782709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891760" y="1795956"/>
            <a:ext cx="1860144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kITC" panose="020B0402020202020204" pitchFamily="34" charset="0"/>
                <a:ea typeface="ＭＳ Ｐゴシック" pitchFamily="34" charset="-128"/>
                <a:cs typeface="Arial" pitchFamily="34" charset="0"/>
              </a:rPr>
              <a:t>Perfektní pohyblivost, použití ve více místnostech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30935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901869" y="2326134"/>
            <a:ext cx="1790032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Displeje do 98 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VESA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do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600 x 400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160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kg</a:t>
            </a:r>
          </a:p>
        </p:txBody>
      </p:sp>
      <p:sp>
        <p:nvSpPr>
          <p:cNvPr id="62" name="Flowchart: Connector 48"/>
          <p:cNvSpPr/>
          <p:nvPr/>
        </p:nvSpPr>
        <p:spPr bwMode="auto">
          <a:xfrm>
            <a:off x="9431809" y="128708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64" name="Rechte verbindingslijn 63"/>
          <p:cNvCxnSpPr/>
          <p:nvPr/>
        </p:nvCxnSpPr>
        <p:spPr bwMode="auto">
          <a:xfrm flipH="1">
            <a:off x="9579558" y="2309592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hthoek 64"/>
          <p:cNvSpPr/>
          <p:nvPr/>
        </p:nvSpPr>
        <p:spPr>
          <a:xfrm>
            <a:off x="9566694" y="2313978"/>
            <a:ext cx="186161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Pohyb liftu se zastaví pokud rozezná odpor nebo narazí na překážku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.</a:t>
            </a:r>
          </a:p>
        </p:txBody>
      </p:sp>
      <p:sp>
        <p:nvSpPr>
          <p:cNvPr id="66" name="Flowchart: Connector 48"/>
          <p:cNvSpPr/>
          <p:nvPr/>
        </p:nvSpPr>
        <p:spPr bwMode="auto">
          <a:xfrm>
            <a:off x="9500098" y="3136175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7" name="Rectangle 51"/>
          <p:cNvSpPr/>
          <p:nvPr/>
        </p:nvSpPr>
        <p:spPr>
          <a:xfrm>
            <a:off x="9545288" y="3713557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Shoda s průmyslovými standardy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8" name="Rechte verbindingslijn 67"/>
          <p:cNvCxnSpPr/>
          <p:nvPr/>
        </p:nvCxnSpPr>
        <p:spPr bwMode="auto">
          <a:xfrm flipH="1">
            <a:off x="9627722" y="416438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hthoek 68"/>
          <p:cNvSpPr/>
          <p:nvPr/>
        </p:nvSpPr>
        <p:spPr>
          <a:xfrm>
            <a:off x="9686562" y="4212453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UL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a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CE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certifikace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(ISO 60950)</a:t>
            </a:r>
          </a:p>
        </p:txBody>
      </p:sp>
      <p:cxnSp>
        <p:nvCxnSpPr>
          <p:cNvPr id="70" name="Shape 73"/>
          <p:cNvCxnSpPr>
            <a:cxnSpLocks/>
            <a:stCxn id="66" idx="2"/>
          </p:cNvCxnSpPr>
          <p:nvPr/>
        </p:nvCxnSpPr>
        <p:spPr bwMode="auto">
          <a:xfrm rot="10800000" flipV="1">
            <a:off x="6493690" y="4155505"/>
            <a:ext cx="3006408" cy="132215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886981" y="5366105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1004535" y="5842701"/>
            <a:ext cx="1687366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 600 mm. 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43" name="Shape 73">
            <a:extLst>
              <a:ext uri="{FF2B5EF4-FFF2-40B4-BE49-F238E27FC236}">
                <a16:creationId xmlns:a16="http://schemas.microsoft.com/office/drawing/2014/main" id="{2A2ADD91-63F6-4578-97D8-945D5A939040}"/>
              </a:ext>
            </a:extLst>
          </p:cNvPr>
          <p:cNvCxnSpPr>
            <a:cxnSpLocks/>
            <a:stCxn id="44" idx="2"/>
          </p:cNvCxnSpPr>
          <p:nvPr/>
        </p:nvCxnSpPr>
        <p:spPr bwMode="auto">
          <a:xfrm rot="10800000">
            <a:off x="6493690" y="4709256"/>
            <a:ext cx="3144744" cy="110809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44" name="Flowchart: Connector 48">
            <a:extLst>
              <a:ext uri="{FF2B5EF4-FFF2-40B4-BE49-F238E27FC236}">
                <a16:creationId xmlns:a16="http://schemas.microsoft.com/office/drawing/2014/main" id="{3CAEE8F5-F023-4DCF-8859-A8583E49A5D0}"/>
              </a:ext>
            </a:extLst>
          </p:cNvPr>
          <p:cNvSpPr/>
          <p:nvPr/>
        </p:nvSpPr>
        <p:spPr bwMode="auto">
          <a:xfrm>
            <a:off x="9638434" y="479801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F464B48A-CFBA-4AD5-885D-320C8A01E2A2}"/>
              </a:ext>
            </a:extLst>
          </p:cNvPr>
          <p:cNvCxnSpPr/>
          <p:nvPr/>
        </p:nvCxnSpPr>
        <p:spPr bwMode="auto">
          <a:xfrm flipH="1">
            <a:off x="9765595" y="5817351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  <a:stCxn id="52" idx="6"/>
          </p:cNvCxnSpPr>
          <p:nvPr/>
        </p:nvCxnSpPr>
        <p:spPr bwMode="auto">
          <a:xfrm flipV="1">
            <a:off x="2786071" y="2765027"/>
            <a:ext cx="2483859" cy="1242117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53" name="Rectangle 51">
            <a:extLst>
              <a:ext uri="{FF2B5EF4-FFF2-40B4-BE49-F238E27FC236}">
                <a16:creationId xmlns:a16="http://schemas.microsoft.com/office/drawing/2014/main" id="{AC8CB802-D39F-404A-82F7-5BDCD787728C}"/>
              </a:ext>
            </a:extLst>
          </p:cNvPr>
          <p:cNvSpPr/>
          <p:nvPr/>
        </p:nvSpPr>
        <p:spPr>
          <a:xfrm>
            <a:off x="901869" y="3627574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Prostor pro příslušenství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0E834423-05AB-4B9E-9D1E-278BE5655694}"/>
              </a:ext>
            </a:extLst>
          </p:cNvPr>
          <p:cNvSpPr/>
          <p:nvPr/>
        </p:nvSpPr>
        <p:spPr>
          <a:xfrm>
            <a:off x="850076" y="4029172"/>
            <a:ext cx="1879750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Kabinet pro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PC 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kabely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Otvory pro připojení a systémovou integraci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</a:p>
        </p:txBody>
      </p: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800678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Rectangle 51">
            <a:extLst>
              <a:ext uri="{FF2B5EF4-FFF2-40B4-BE49-F238E27FC236}">
                <a16:creationId xmlns:a16="http://schemas.microsoft.com/office/drawing/2014/main" id="{39880833-5A5F-46CF-84D6-EAD8FE6AD0F1}"/>
              </a:ext>
            </a:extLst>
          </p:cNvPr>
          <p:cNvSpPr/>
          <p:nvPr/>
        </p:nvSpPr>
        <p:spPr>
          <a:xfrm>
            <a:off x="9702858" y="5520325"/>
            <a:ext cx="194827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High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-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endové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materiály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64A7B83B-3D00-4E87-AE5F-095059C4BB9E}"/>
              </a:ext>
            </a:extLst>
          </p:cNvPr>
          <p:cNvSpPr/>
          <p:nvPr/>
        </p:nvSpPr>
        <p:spPr>
          <a:xfrm>
            <a:off x="9819018" y="5808471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Sloupec vyroben z vysoce kvalitního hliníku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8" name="Rectangle 51">
            <a:extLst>
              <a:ext uri="{FF2B5EF4-FFF2-40B4-BE49-F238E27FC236}">
                <a16:creationId xmlns:a16="http://schemas.microsoft.com/office/drawing/2014/main" id="{98B98089-DF74-4970-9B1D-04F462133C13}"/>
              </a:ext>
            </a:extLst>
          </p:cNvPr>
          <p:cNvSpPr/>
          <p:nvPr/>
        </p:nvSpPr>
        <p:spPr>
          <a:xfrm>
            <a:off x="9519532" y="1732034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Bezpečnost především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!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Volitelný 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antikolizní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systém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8" name="Tekstvak 57">
            <a:extLst>
              <a:ext uri="{FF2B5EF4-FFF2-40B4-BE49-F238E27FC236}">
                <a16:creationId xmlns:a16="http://schemas.microsoft.com/office/drawing/2014/main" id="{E2A9D457-F130-4893-BBD9-AC59566E47B4}"/>
              </a:ext>
            </a:extLst>
          </p:cNvPr>
          <p:cNvSpPr txBox="1"/>
          <p:nvPr/>
        </p:nvSpPr>
        <p:spPr>
          <a:xfrm>
            <a:off x="6536195" y="6466718"/>
            <a:ext cx="840677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SMS062.7105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pic>
        <p:nvPicPr>
          <p:cNvPr id="57" name="Afbeelding 56">
            <a:extLst>
              <a:ext uri="{FF2B5EF4-FFF2-40B4-BE49-F238E27FC236}">
                <a16:creationId xmlns:a16="http://schemas.microsoft.com/office/drawing/2014/main" id="{1881B9C4-F119-43C0-8FA7-8792C7C6B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787" y="5890837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43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afel&#10;&#10;Automatisch gegenereerde beschrijving">
            <a:extLst>
              <a:ext uri="{FF2B5EF4-FFF2-40B4-BE49-F238E27FC236}">
                <a16:creationId xmlns:a16="http://schemas.microsoft.com/office/drawing/2014/main" id="{66FAC344-C29E-46C7-AD75-3AADC55BBA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4" t="7120" r="13840" b="7961"/>
          <a:stretch/>
        </p:blipFill>
        <p:spPr>
          <a:xfrm>
            <a:off x="4090271" y="1543137"/>
            <a:ext cx="4449422" cy="5120738"/>
          </a:xfrm>
          <a:prstGeom prst="rect">
            <a:avLst/>
          </a:prstGeom>
        </p:spPr>
      </p:pic>
      <p:sp>
        <p:nvSpPr>
          <p:cNvPr id="45" name="Flowchart: Connector 48"/>
          <p:cNvSpPr/>
          <p:nvPr/>
        </p:nvSpPr>
        <p:spPr bwMode="auto">
          <a:xfrm>
            <a:off x="763687" y="129069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47410" y="2987813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69691" y="705815"/>
            <a:ext cx="8907403" cy="362098"/>
          </a:xfrm>
        </p:spPr>
        <p:txBody>
          <a:bodyPr/>
          <a:lstStyle/>
          <a:p>
            <a:r>
              <a:rPr lang="cs-CZ" dirty="0"/>
              <a:t>Pojízdný lift, do 86 palců, včetně bezpečnostního systému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6" name="Shape 73"/>
          <p:cNvCxnSpPr>
            <a:cxnSpLocks/>
            <a:stCxn id="62" idx="2"/>
          </p:cNvCxnSpPr>
          <p:nvPr/>
        </p:nvCxnSpPr>
        <p:spPr bwMode="auto">
          <a:xfrm rot="10800000" flipV="1">
            <a:off x="6676009" y="2292512"/>
            <a:ext cx="2803023" cy="441811"/>
          </a:xfrm>
          <a:prstGeom prst="bentConnector3">
            <a:avLst>
              <a:gd name="adj1" fmla="val 31947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7" name="Flowchart: Connector 48"/>
          <p:cNvSpPr/>
          <p:nvPr/>
        </p:nvSpPr>
        <p:spPr bwMode="auto">
          <a:xfrm>
            <a:off x="763687" y="4776278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</p:cNvCxnSpPr>
          <p:nvPr/>
        </p:nvCxnSpPr>
        <p:spPr bwMode="auto">
          <a:xfrm>
            <a:off x="2830083" y="2311874"/>
            <a:ext cx="2407003" cy="42429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6"/>
          </p:cNvCxnSpPr>
          <p:nvPr/>
        </p:nvCxnSpPr>
        <p:spPr bwMode="auto">
          <a:xfrm flipV="1">
            <a:off x="2802348" y="4287915"/>
            <a:ext cx="2257924" cy="150769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26056" y="5782709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901869" y="1843598"/>
            <a:ext cx="1860144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Zvýšená stabilita díky dvěma sloupcům.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30935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901869" y="2326134"/>
            <a:ext cx="1790032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Displeje do 86 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VESA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do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600 x 400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120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kg</a:t>
            </a:r>
          </a:p>
        </p:txBody>
      </p:sp>
      <p:sp>
        <p:nvSpPr>
          <p:cNvPr id="62" name="Flowchart: Connector 48"/>
          <p:cNvSpPr/>
          <p:nvPr/>
        </p:nvSpPr>
        <p:spPr bwMode="auto">
          <a:xfrm>
            <a:off x="9479031" y="1273182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64" name="Rechte verbindingslijn 63"/>
          <p:cNvCxnSpPr/>
          <p:nvPr/>
        </p:nvCxnSpPr>
        <p:spPr bwMode="auto">
          <a:xfrm flipH="1">
            <a:off x="9579558" y="2309592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hthoek 64"/>
          <p:cNvSpPr/>
          <p:nvPr/>
        </p:nvSpPr>
        <p:spPr>
          <a:xfrm>
            <a:off x="9566694" y="2313978"/>
            <a:ext cx="186161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Pohyb liftu se zastaví pokud rozezná odpor nebo narazí na překážku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.</a:t>
            </a:r>
          </a:p>
        </p:txBody>
      </p:sp>
      <p:sp>
        <p:nvSpPr>
          <p:cNvPr id="66" name="Flowchart: Connector 48"/>
          <p:cNvSpPr/>
          <p:nvPr/>
        </p:nvSpPr>
        <p:spPr bwMode="auto">
          <a:xfrm>
            <a:off x="9500098" y="3136175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67" name="Rectangle 51"/>
          <p:cNvSpPr/>
          <p:nvPr/>
        </p:nvSpPr>
        <p:spPr>
          <a:xfrm>
            <a:off x="9545288" y="3713557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Shoda s průmyslovými standardy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68" name="Rechte verbindingslijn 67"/>
          <p:cNvCxnSpPr/>
          <p:nvPr/>
        </p:nvCxnSpPr>
        <p:spPr bwMode="auto">
          <a:xfrm flipH="1">
            <a:off x="9627722" y="416438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hthoek 68"/>
          <p:cNvSpPr/>
          <p:nvPr/>
        </p:nvSpPr>
        <p:spPr>
          <a:xfrm>
            <a:off x="9686562" y="4212453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UL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a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CE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certifikace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(ISO 60950)</a:t>
            </a:r>
          </a:p>
        </p:txBody>
      </p:sp>
      <p:cxnSp>
        <p:nvCxnSpPr>
          <p:cNvPr id="70" name="Shape 73"/>
          <p:cNvCxnSpPr>
            <a:cxnSpLocks/>
            <a:stCxn id="66" idx="2"/>
          </p:cNvCxnSpPr>
          <p:nvPr/>
        </p:nvCxnSpPr>
        <p:spPr bwMode="auto">
          <a:xfrm rot="10800000">
            <a:off x="6676010" y="3817398"/>
            <a:ext cx="2824089" cy="338108"/>
          </a:xfrm>
          <a:prstGeom prst="bentConnector3">
            <a:avLst>
              <a:gd name="adj1" fmla="val 31768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886981" y="5388965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951267" y="5812221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 660 mm. 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Rychlost do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38 mm/s.    </a:t>
            </a:r>
          </a:p>
        </p:txBody>
      </p:sp>
      <p:cxnSp>
        <p:nvCxnSpPr>
          <p:cNvPr id="43" name="Shape 73">
            <a:extLst>
              <a:ext uri="{FF2B5EF4-FFF2-40B4-BE49-F238E27FC236}">
                <a16:creationId xmlns:a16="http://schemas.microsoft.com/office/drawing/2014/main" id="{2A2ADD91-63F6-4578-97D8-945D5A939040}"/>
              </a:ext>
            </a:extLst>
          </p:cNvPr>
          <p:cNvCxnSpPr>
            <a:cxnSpLocks/>
            <a:stCxn id="44" idx="2"/>
          </p:cNvCxnSpPr>
          <p:nvPr/>
        </p:nvCxnSpPr>
        <p:spPr bwMode="auto">
          <a:xfrm rot="10800000">
            <a:off x="6676010" y="4563122"/>
            <a:ext cx="2962425" cy="1254228"/>
          </a:xfrm>
          <a:prstGeom prst="bentConnector3">
            <a:avLst>
              <a:gd name="adj1" fmla="val 34117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44" name="Flowchart: Connector 48">
            <a:extLst>
              <a:ext uri="{FF2B5EF4-FFF2-40B4-BE49-F238E27FC236}">
                <a16:creationId xmlns:a16="http://schemas.microsoft.com/office/drawing/2014/main" id="{3CAEE8F5-F023-4DCF-8859-A8583E49A5D0}"/>
              </a:ext>
            </a:extLst>
          </p:cNvPr>
          <p:cNvSpPr/>
          <p:nvPr/>
        </p:nvSpPr>
        <p:spPr bwMode="auto">
          <a:xfrm>
            <a:off x="9638434" y="479801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F464B48A-CFBA-4AD5-885D-320C8A01E2A2}"/>
              </a:ext>
            </a:extLst>
          </p:cNvPr>
          <p:cNvCxnSpPr/>
          <p:nvPr/>
        </p:nvCxnSpPr>
        <p:spPr bwMode="auto">
          <a:xfrm flipH="1">
            <a:off x="9765595" y="5817351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  <a:stCxn id="52" idx="6"/>
          </p:cNvCxnSpPr>
          <p:nvPr/>
        </p:nvCxnSpPr>
        <p:spPr bwMode="auto">
          <a:xfrm flipV="1">
            <a:off x="2786071" y="2987813"/>
            <a:ext cx="2423280" cy="1019331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53" name="Rectangle 51">
            <a:extLst>
              <a:ext uri="{FF2B5EF4-FFF2-40B4-BE49-F238E27FC236}">
                <a16:creationId xmlns:a16="http://schemas.microsoft.com/office/drawing/2014/main" id="{AC8CB802-D39F-404A-82F7-5BDCD787728C}"/>
              </a:ext>
            </a:extLst>
          </p:cNvPr>
          <p:cNvSpPr/>
          <p:nvPr/>
        </p:nvSpPr>
        <p:spPr>
          <a:xfrm>
            <a:off x="901869" y="3627574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Prostor pro příslušenství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0E834423-05AB-4B9E-9D1E-278BE5655694}"/>
              </a:ext>
            </a:extLst>
          </p:cNvPr>
          <p:cNvSpPr/>
          <p:nvPr/>
        </p:nvSpPr>
        <p:spPr>
          <a:xfrm>
            <a:off x="850076" y="4029172"/>
            <a:ext cx="1879750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Kabinet pro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PC 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kabely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Otvory pro připojení a systémovou integraci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</a:p>
        </p:txBody>
      </p: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800678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Rectangle 51">
            <a:extLst>
              <a:ext uri="{FF2B5EF4-FFF2-40B4-BE49-F238E27FC236}">
                <a16:creationId xmlns:a16="http://schemas.microsoft.com/office/drawing/2014/main" id="{DD840DEA-99D6-4112-81C4-719FF6DA607D}"/>
              </a:ext>
            </a:extLst>
          </p:cNvPr>
          <p:cNvSpPr/>
          <p:nvPr/>
        </p:nvSpPr>
        <p:spPr>
          <a:xfrm>
            <a:off x="9538340" y="1820246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Bezpečnost především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!</a:t>
            </a: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Volitelný </a:t>
            </a:r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antikolizní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systém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7" name="Tekstvak 56">
            <a:extLst>
              <a:ext uri="{FF2B5EF4-FFF2-40B4-BE49-F238E27FC236}">
                <a16:creationId xmlns:a16="http://schemas.microsoft.com/office/drawing/2014/main" id="{544B348A-58C6-49A0-80CA-321E16C34AD0}"/>
              </a:ext>
            </a:extLst>
          </p:cNvPr>
          <p:cNvSpPr txBox="1"/>
          <p:nvPr/>
        </p:nvSpPr>
        <p:spPr>
          <a:xfrm>
            <a:off x="6938856" y="6311739"/>
            <a:ext cx="1252643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SMMS062.7205W (white) SMMS062.7205B (black) 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sp>
        <p:nvSpPr>
          <p:cNvPr id="58" name="Rectangle 51">
            <a:extLst>
              <a:ext uri="{FF2B5EF4-FFF2-40B4-BE49-F238E27FC236}">
                <a16:creationId xmlns:a16="http://schemas.microsoft.com/office/drawing/2014/main" id="{645CF1A3-A83E-4FE7-8A02-F745924F7C7A}"/>
              </a:ext>
            </a:extLst>
          </p:cNvPr>
          <p:cNvSpPr/>
          <p:nvPr/>
        </p:nvSpPr>
        <p:spPr>
          <a:xfrm>
            <a:off x="9683625" y="5492216"/>
            <a:ext cx="194827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Různé barvy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6B7E7CFF-2FA1-4A9B-BEBA-B7B93C729162}"/>
              </a:ext>
            </a:extLst>
          </p:cNvPr>
          <p:cNvSpPr/>
          <p:nvPr/>
        </p:nvSpPr>
        <p:spPr>
          <a:xfrm>
            <a:off x="9870090" y="5874297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 dispozici v černé a stříbrné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.  </a:t>
            </a:r>
          </a:p>
        </p:txBody>
      </p:sp>
      <p:pic>
        <p:nvPicPr>
          <p:cNvPr id="39" name="Afbeelding 38">
            <a:extLst>
              <a:ext uri="{FF2B5EF4-FFF2-40B4-BE49-F238E27FC236}">
                <a16:creationId xmlns:a16="http://schemas.microsoft.com/office/drawing/2014/main" id="{EE8D61D8-E996-4ED5-BD0E-9FC64CF21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433" y="5744703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39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lowchart: Connector 48"/>
          <p:cNvSpPr/>
          <p:nvPr/>
        </p:nvSpPr>
        <p:spPr bwMode="auto">
          <a:xfrm>
            <a:off x="9479031" y="1273182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35" name="Flowchart: Connector 48">
            <a:extLst>
              <a:ext uri="{FF2B5EF4-FFF2-40B4-BE49-F238E27FC236}">
                <a16:creationId xmlns:a16="http://schemas.microsoft.com/office/drawing/2014/main" id="{512A9ABA-C7B7-448A-8CC0-826C4BA469D1}"/>
              </a:ext>
            </a:extLst>
          </p:cNvPr>
          <p:cNvSpPr/>
          <p:nvPr/>
        </p:nvSpPr>
        <p:spPr bwMode="auto">
          <a:xfrm>
            <a:off x="9500098" y="3136175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32A2DBE-D288-4B1F-B724-04C0221A55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0" t="10292" r="6981" b="10292"/>
          <a:stretch/>
        </p:blipFill>
        <p:spPr>
          <a:xfrm>
            <a:off x="3715159" y="1727475"/>
            <a:ext cx="5367853" cy="5027678"/>
          </a:xfrm>
          <a:prstGeom prst="rect">
            <a:avLst/>
          </a:prstGeom>
        </p:spPr>
      </p:pic>
      <p:sp>
        <p:nvSpPr>
          <p:cNvPr id="45" name="Flowchart: Connector 48"/>
          <p:cNvSpPr/>
          <p:nvPr/>
        </p:nvSpPr>
        <p:spPr bwMode="auto">
          <a:xfrm>
            <a:off x="763687" y="129069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63687" y="2940613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69691" y="705815"/>
            <a:ext cx="8907403" cy="362098"/>
          </a:xfrm>
        </p:spPr>
        <p:txBody>
          <a:bodyPr/>
          <a:lstStyle/>
          <a:p>
            <a:r>
              <a:rPr lang="cs-CZ" dirty="0"/>
              <a:t>Pojízdný stojan řady </a:t>
            </a:r>
            <a:r>
              <a:rPr lang="en-US" dirty="0"/>
              <a:t>Tip &amp; Touch</a:t>
            </a:r>
            <a:r>
              <a:rPr lang="cs-CZ" dirty="0"/>
              <a:t>, do 75 palců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6" name="Shape 73"/>
          <p:cNvCxnSpPr>
            <a:cxnSpLocks/>
            <a:stCxn id="62" idx="2"/>
          </p:cNvCxnSpPr>
          <p:nvPr/>
        </p:nvCxnSpPr>
        <p:spPr bwMode="auto">
          <a:xfrm rot="10800000" flipV="1">
            <a:off x="7483877" y="2292512"/>
            <a:ext cx="1995155" cy="450687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7" name="Flowchart: Connector 48"/>
          <p:cNvSpPr/>
          <p:nvPr/>
        </p:nvSpPr>
        <p:spPr bwMode="auto">
          <a:xfrm>
            <a:off x="763687" y="4776278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  <a:stCxn id="45" idx="6"/>
          </p:cNvCxnSpPr>
          <p:nvPr/>
        </p:nvCxnSpPr>
        <p:spPr bwMode="auto">
          <a:xfrm flipV="1">
            <a:off x="2802348" y="2241002"/>
            <a:ext cx="2257924" cy="69028"/>
          </a:xfrm>
          <a:prstGeom prst="bentConnector3">
            <a:avLst>
              <a:gd name="adj1" fmla="val 4135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6"/>
          </p:cNvCxnSpPr>
          <p:nvPr/>
        </p:nvCxnSpPr>
        <p:spPr bwMode="auto">
          <a:xfrm flipV="1">
            <a:off x="2802348" y="4314548"/>
            <a:ext cx="1867306" cy="1481061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26056" y="5782709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915666" y="3502211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Perfektní flexibilita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30935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901869" y="2326134"/>
            <a:ext cx="1790032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Displeje do 75 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VESA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do 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600 x 400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95 kg</a:t>
            </a:r>
          </a:p>
        </p:txBody>
      </p:sp>
      <p:cxnSp>
        <p:nvCxnSpPr>
          <p:cNvPr id="64" name="Rechte verbindingslijn 63"/>
          <p:cNvCxnSpPr/>
          <p:nvPr/>
        </p:nvCxnSpPr>
        <p:spPr bwMode="auto">
          <a:xfrm flipH="1">
            <a:off x="9579558" y="2309592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hthoek 64"/>
          <p:cNvSpPr/>
          <p:nvPr/>
        </p:nvSpPr>
        <p:spPr>
          <a:xfrm>
            <a:off x="9566694" y="2313978"/>
            <a:ext cx="186161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Pohyb liftu se zastaví pokud rozezná odpor nebo narazí na překážku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.</a:t>
            </a:r>
          </a:p>
        </p:txBody>
      </p:sp>
      <p:cxnSp>
        <p:nvCxnSpPr>
          <p:cNvPr id="68" name="Rechte verbindingslijn 67"/>
          <p:cNvCxnSpPr/>
          <p:nvPr/>
        </p:nvCxnSpPr>
        <p:spPr bwMode="auto">
          <a:xfrm flipH="1">
            <a:off x="9627722" y="4164383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hape 73"/>
          <p:cNvCxnSpPr>
            <a:cxnSpLocks/>
          </p:cNvCxnSpPr>
          <p:nvPr/>
        </p:nvCxnSpPr>
        <p:spPr bwMode="auto">
          <a:xfrm rot="10800000">
            <a:off x="7483878" y="3698184"/>
            <a:ext cx="2016223" cy="457322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886981" y="5367116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951267" y="5812221"/>
            <a:ext cx="1687366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o 660 mm. 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43" name="Shape 73">
            <a:extLst>
              <a:ext uri="{FF2B5EF4-FFF2-40B4-BE49-F238E27FC236}">
                <a16:creationId xmlns:a16="http://schemas.microsoft.com/office/drawing/2014/main" id="{2A2ADD91-63F6-4578-97D8-945D5A939040}"/>
              </a:ext>
            </a:extLst>
          </p:cNvPr>
          <p:cNvCxnSpPr>
            <a:cxnSpLocks/>
            <a:stCxn id="44" idx="2"/>
          </p:cNvCxnSpPr>
          <p:nvPr/>
        </p:nvCxnSpPr>
        <p:spPr bwMode="auto">
          <a:xfrm rot="10800000">
            <a:off x="7483878" y="4651900"/>
            <a:ext cx="2154557" cy="1165451"/>
          </a:xfrm>
          <a:prstGeom prst="bentConnector3">
            <a:avLst>
              <a:gd name="adj1" fmla="val 52884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44" name="Flowchart: Connector 48">
            <a:extLst>
              <a:ext uri="{FF2B5EF4-FFF2-40B4-BE49-F238E27FC236}">
                <a16:creationId xmlns:a16="http://schemas.microsoft.com/office/drawing/2014/main" id="{3CAEE8F5-F023-4DCF-8859-A8583E49A5D0}"/>
              </a:ext>
            </a:extLst>
          </p:cNvPr>
          <p:cNvSpPr/>
          <p:nvPr/>
        </p:nvSpPr>
        <p:spPr bwMode="auto">
          <a:xfrm>
            <a:off x="9638434" y="479801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F464B48A-CFBA-4AD5-885D-320C8A01E2A2}"/>
              </a:ext>
            </a:extLst>
          </p:cNvPr>
          <p:cNvCxnSpPr/>
          <p:nvPr/>
        </p:nvCxnSpPr>
        <p:spPr bwMode="auto">
          <a:xfrm flipH="1">
            <a:off x="9765595" y="5817351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  <a:stCxn id="52" idx="6"/>
          </p:cNvCxnSpPr>
          <p:nvPr/>
        </p:nvCxnSpPr>
        <p:spPr bwMode="auto">
          <a:xfrm flipV="1">
            <a:off x="2802348" y="3015957"/>
            <a:ext cx="1883583" cy="943987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800678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Rectangle 51">
            <a:extLst>
              <a:ext uri="{FF2B5EF4-FFF2-40B4-BE49-F238E27FC236}">
                <a16:creationId xmlns:a16="http://schemas.microsoft.com/office/drawing/2014/main" id="{DD840DEA-99D6-4112-81C4-719FF6DA607D}"/>
              </a:ext>
            </a:extLst>
          </p:cNvPr>
          <p:cNvSpPr/>
          <p:nvPr/>
        </p:nvSpPr>
        <p:spPr>
          <a:xfrm>
            <a:off x="9538340" y="1820246"/>
            <a:ext cx="194827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Bezpečnost především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!</a:t>
            </a:r>
          </a:p>
          <a:p>
            <a:pPr algn="ctr"/>
            <a:r>
              <a:rPr lang="cs-CZ" sz="1067" dirty="0" err="1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Antikolizní</a:t>
            </a:r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systém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8" name="Rectangle 51">
            <a:extLst>
              <a:ext uri="{FF2B5EF4-FFF2-40B4-BE49-F238E27FC236}">
                <a16:creationId xmlns:a16="http://schemas.microsoft.com/office/drawing/2014/main" id="{645CF1A3-A83E-4FE7-8A02-F745924F7C7A}"/>
              </a:ext>
            </a:extLst>
          </p:cNvPr>
          <p:cNvSpPr/>
          <p:nvPr/>
        </p:nvSpPr>
        <p:spPr>
          <a:xfrm>
            <a:off x="9683625" y="5492216"/>
            <a:ext cx="194827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Systém vedení kabelů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6B7E7CFF-2FA1-4A9B-BEBA-B7B93C729162}"/>
              </a:ext>
            </a:extLst>
          </p:cNvPr>
          <p:cNvSpPr/>
          <p:nvPr/>
        </p:nvSpPr>
        <p:spPr>
          <a:xfrm>
            <a:off x="9870090" y="5874297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Kabelový průchod integrovaný v základně. 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339C2535-CC46-4AC1-B5A2-FCC8C162F8C8}"/>
              </a:ext>
            </a:extLst>
          </p:cNvPr>
          <p:cNvSpPr/>
          <p:nvPr/>
        </p:nvSpPr>
        <p:spPr>
          <a:xfrm>
            <a:off x="915666" y="3986580"/>
            <a:ext cx="1687366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Obrazovka nastavitelná do horizontální i vzpřímené pozice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. </a:t>
            </a:r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Kola pro bezpečnou manipulaci.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2" name="Rectangle 51">
            <a:extLst>
              <a:ext uri="{FF2B5EF4-FFF2-40B4-BE49-F238E27FC236}">
                <a16:creationId xmlns:a16="http://schemas.microsoft.com/office/drawing/2014/main" id="{4A09009A-C0CF-41BA-A394-31B7AC33FC55}"/>
              </a:ext>
            </a:extLst>
          </p:cNvPr>
          <p:cNvSpPr/>
          <p:nvPr/>
        </p:nvSpPr>
        <p:spPr>
          <a:xfrm>
            <a:off x="886981" y="1810822"/>
            <a:ext cx="1860144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067" dirty="0">
              <a:solidFill>
                <a:srgbClr val="000000"/>
              </a:solidFill>
              <a:latin typeface="AvantGardeGothicBdITC" panose="020B0802020202020204" pitchFamily="34" charset="0"/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 velké obrazovky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8F1C9021-8622-46F9-A927-D9517FD14843}"/>
              </a:ext>
            </a:extLst>
          </p:cNvPr>
          <p:cNvSpPr/>
          <p:nvPr/>
        </p:nvSpPr>
        <p:spPr>
          <a:xfrm>
            <a:off x="9686562" y="4159185"/>
            <a:ext cx="17495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Také model pro  děti (nižší) a vozíčkáře (širší)</a:t>
            </a:r>
            <a:endParaRPr lang="en-US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3" name="Rectangle 51">
            <a:extLst>
              <a:ext uri="{FF2B5EF4-FFF2-40B4-BE49-F238E27FC236}">
                <a16:creationId xmlns:a16="http://schemas.microsoft.com/office/drawing/2014/main" id="{B9D1614E-5464-4915-884E-5C4D220A8695}"/>
              </a:ext>
            </a:extLst>
          </p:cNvPr>
          <p:cNvSpPr/>
          <p:nvPr/>
        </p:nvSpPr>
        <p:spPr>
          <a:xfrm>
            <a:off x="9590480" y="3730035"/>
            <a:ext cx="194827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Pro různé uživatele</a:t>
            </a:r>
            <a:endParaRPr lang="en-US" sz="1067" dirty="0">
              <a:solidFill>
                <a:srgbClr val="000000"/>
              </a:solidFill>
              <a:latin typeface="AvantGardeGothicBdITC" panose="020B08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27D5F5FC-F66C-473C-A349-5820A41E2AA9}"/>
              </a:ext>
            </a:extLst>
          </p:cNvPr>
          <p:cNvSpPr txBox="1"/>
          <p:nvPr/>
        </p:nvSpPr>
        <p:spPr>
          <a:xfrm>
            <a:off x="7063538" y="6232977"/>
            <a:ext cx="923658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SMMS062.7650       SMMS062.7650-95</a:t>
            </a:r>
            <a:r>
              <a:rPr lang="en-US" sz="800" dirty="0"/>
              <a:t>    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pic>
        <p:nvPicPr>
          <p:cNvPr id="39" name="Afbeelding 38">
            <a:extLst>
              <a:ext uri="{FF2B5EF4-FFF2-40B4-BE49-F238E27FC236}">
                <a16:creationId xmlns:a16="http://schemas.microsoft.com/office/drawing/2014/main" id="{232D4645-E19E-449D-A531-D1A75187C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3538" y="5690948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13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Connector 48"/>
          <p:cNvSpPr/>
          <p:nvPr/>
        </p:nvSpPr>
        <p:spPr bwMode="auto">
          <a:xfrm>
            <a:off x="763687" y="1423866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37" name="Flowchart: Connector 48"/>
          <p:cNvSpPr/>
          <p:nvPr/>
        </p:nvSpPr>
        <p:spPr bwMode="auto">
          <a:xfrm>
            <a:off x="9348419" y="298585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pic>
        <p:nvPicPr>
          <p:cNvPr id="3" name="Afbeelding 2" descr="Afbeelding met lucht, vliegtuig&#10;&#10;Automatisch gegenereerde beschrijving">
            <a:extLst>
              <a:ext uri="{FF2B5EF4-FFF2-40B4-BE49-F238E27FC236}">
                <a16:creationId xmlns:a16="http://schemas.microsoft.com/office/drawing/2014/main" id="{7DE92C87-4050-4AE0-A0F7-3054B9EAED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2" t="7638" r="19277" b="8209"/>
          <a:stretch/>
        </p:blipFill>
        <p:spPr>
          <a:xfrm>
            <a:off x="3983809" y="1340568"/>
            <a:ext cx="3872162" cy="5333151"/>
          </a:xfrm>
          <a:prstGeom prst="rect">
            <a:avLst/>
          </a:prstGeom>
        </p:spPr>
      </p:pic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09252" y="355406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69691" y="702567"/>
            <a:ext cx="9255732" cy="365346"/>
          </a:xfrm>
        </p:spPr>
        <p:txBody>
          <a:bodyPr/>
          <a:lstStyle/>
          <a:p>
            <a:r>
              <a:rPr lang="cs-CZ" dirty="0"/>
              <a:t>Podlahový lift systém pro interaktivní tabule s přichycením ke stěně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  <a:stCxn id="45" idx="6"/>
          </p:cNvCxnSpPr>
          <p:nvPr/>
        </p:nvCxnSpPr>
        <p:spPr bwMode="auto">
          <a:xfrm>
            <a:off x="2802348" y="2443197"/>
            <a:ext cx="1743019" cy="819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2"/>
          </p:cNvCxnSpPr>
          <p:nvPr/>
        </p:nvCxnSpPr>
        <p:spPr bwMode="auto">
          <a:xfrm rot="10800000">
            <a:off x="6096001" y="3639844"/>
            <a:ext cx="3252418" cy="365346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26056" y="454871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820855" y="4237806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Výjimečná stabilita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451396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901869" y="2459301"/>
            <a:ext cx="17900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Pro tabule do 101 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80 kg</a:t>
            </a:r>
          </a:p>
        </p:txBody>
      </p: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9471713" y="3537586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9535999" y="4021802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o 500 mm. Včetně dálkového ovládání.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   </a:t>
            </a:r>
          </a:p>
        </p:txBody>
      </p: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</p:cNvCxnSpPr>
          <p:nvPr/>
        </p:nvCxnSpPr>
        <p:spPr bwMode="auto">
          <a:xfrm>
            <a:off x="2781359" y="4550645"/>
            <a:ext cx="3042392" cy="687185"/>
          </a:xfrm>
          <a:prstGeom prst="bentConnector3">
            <a:avLst>
              <a:gd name="adj1" fmla="val 31908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9385410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chthoek 30">
            <a:extLst>
              <a:ext uri="{FF2B5EF4-FFF2-40B4-BE49-F238E27FC236}">
                <a16:creationId xmlns:a16="http://schemas.microsoft.com/office/drawing/2014/main" id="{339C2535-CC46-4AC1-B5A2-FCC8C162F8C8}"/>
              </a:ext>
            </a:extLst>
          </p:cNvPr>
          <p:cNvSpPr/>
          <p:nvPr/>
        </p:nvSpPr>
        <p:spPr>
          <a:xfrm>
            <a:off x="877508" y="4570592"/>
            <a:ext cx="1687366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Možnost montáže k podlaze a ke stěně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.      </a:t>
            </a:r>
          </a:p>
        </p:txBody>
      </p:sp>
      <p:sp>
        <p:nvSpPr>
          <p:cNvPr id="32" name="Rectangle 51">
            <a:extLst>
              <a:ext uri="{FF2B5EF4-FFF2-40B4-BE49-F238E27FC236}">
                <a16:creationId xmlns:a16="http://schemas.microsoft.com/office/drawing/2014/main" id="{4A09009A-C0CF-41BA-A394-31B7AC33FC55}"/>
              </a:ext>
            </a:extLst>
          </p:cNvPr>
          <p:cNvSpPr/>
          <p:nvPr/>
        </p:nvSpPr>
        <p:spPr>
          <a:xfrm>
            <a:off x="886981" y="1846394"/>
            <a:ext cx="1860144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067" dirty="0">
              <a:solidFill>
                <a:srgbClr val="000000"/>
              </a:solidFill>
              <a:latin typeface="AvantGardeGothicBdITC" panose="020B0802020202020204" pitchFamily="34" charset="0"/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Univerzální uchycení tabule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DD427055-CD72-4D2A-88E1-1D7B5C613FD1}"/>
              </a:ext>
            </a:extLst>
          </p:cNvPr>
          <p:cNvSpPr txBox="1"/>
          <p:nvPr/>
        </p:nvSpPr>
        <p:spPr>
          <a:xfrm>
            <a:off x="7631838" y="6152185"/>
            <a:ext cx="1029810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/>
              <a:t>SMMS152.1000-77 SMMS152.1000-87 SMMS152.1000-101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31D6D31A-8E00-447A-B3A3-E098977BB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1838" y="5592730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56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zitten, hek, bed&#10;&#10;Automatisch gegenereerde beschrijving">
            <a:extLst>
              <a:ext uri="{FF2B5EF4-FFF2-40B4-BE49-F238E27FC236}">
                <a16:creationId xmlns:a16="http://schemas.microsoft.com/office/drawing/2014/main" id="{69C70A59-AA6B-49C4-A644-EE2C5F0CA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18" y="1390539"/>
            <a:ext cx="3381003" cy="5375203"/>
          </a:xfrm>
          <a:prstGeom prst="rect">
            <a:avLst/>
          </a:prstGeom>
        </p:spPr>
      </p:pic>
      <p:sp>
        <p:nvSpPr>
          <p:cNvPr id="45" name="Flowchart: Connector 48"/>
          <p:cNvSpPr/>
          <p:nvPr/>
        </p:nvSpPr>
        <p:spPr bwMode="auto">
          <a:xfrm>
            <a:off x="763687" y="1548152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37" name="Flowchart: Connector 48"/>
          <p:cNvSpPr/>
          <p:nvPr/>
        </p:nvSpPr>
        <p:spPr bwMode="auto">
          <a:xfrm>
            <a:off x="9428318" y="2985859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2" name="Flowchart: Connector 48">
            <a:extLst>
              <a:ext uri="{FF2B5EF4-FFF2-40B4-BE49-F238E27FC236}">
                <a16:creationId xmlns:a16="http://schemas.microsoft.com/office/drawing/2014/main" id="{8D975CF3-0400-4A92-B993-FDE363E5A989}"/>
              </a:ext>
            </a:extLst>
          </p:cNvPr>
          <p:cNvSpPr/>
          <p:nvPr/>
        </p:nvSpPr>
        <p:spPr bwMode="auto">
          <a:xfrm>
            <a:off x="709252" y="3704986"/>
            <a:ext cx="2038661" cy="2038661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000" tIns="62400" rIns="120000" bIns="6240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en-US" sz="2933" dirty="0" err="1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69691" y="705815"/>
            <a:ext cx="8907403" cy="362098"/>
          </a:xfrm>
        </p:spPr>
        <p:txBody>
          <a:bodyPr/>
          <a:lstStyle/>
          <a:p>
            <a:r>
              <a:rPr lang="cs-CZ" dirty="0"/>
              <a:t>Pojízdný lift systém pro interaktivní tabule</a:t>
            </a:r>
            <a:endParaRPr lang="en-US" dirty="0"/>
          </a:p>
        </p:txBody>
      </p:sp>
      <p:sp>
        <p:nvSpPr>
          <p:cNvPr id="3082" name="AutoShape 10" descr="Afbeeldingsresultaat voor lage tonen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rgbClr val="7F7F7F"/>
              </a:solidFill>
              <a:ea typeface="ＭＳ Ｐゴシック" pitchFamily="34" charset="-128"/>
            </a:endParaRPr>
          </a:p>
        </p:txBody>
      </p:sp>
      <p:cxnSp>
        <p:nvCxnSpPr>
          <p:cNvPr id="38" name="Shape 73"/>
          <p:cNvCxnSpPr>
            <a:cxnSpLocks/>
            <a:stCxn id="45" idx="6"/>
          </p:cNvCxnSpPr>
          <p:nvPr/>
        </p:nvCxnSpPr>
        <p:spPr bwMode="auto">
          <a:xfrm flipV="1">
            <a:off x="2802348" y="2352583"/>
            <a:ext cx="1490705" cy="21490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Shape 73"/>
          <p:cNvCxnSpPr>
            <a:cxnSpLocks/>
            <a:stCxn id="37" idx="2"/>
          </p:cNvCxnSpPr>
          <p:nvPr/>
        </p:nvCxnSpPr>
        <p:spPr bwMode="auto">
          <a:xfrm rot="10800000">
            <a:off x="6096000" y="3537588"/>
            <a:ext cx="3332318" cy="467602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41" name="Rechte verbindingslijn 40"/>
          <p:cNvCxnSpPr/>
          <p:nvPr/>
        </p:nvCxnSpPr>
        <p:spPr bwMode="auto">
          <a:xfrm flipH="1">
            <a:off x="808300" y="4717388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51"/>
          <p:cNvSpPr/>
          <p:nvPr/>
        </p:nvSpPr>
        <p:spPr>
          <a:xfrm>
            <a:off x="862046" y="4312118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kITC" panose="020B0402020202020204" pitchFamily="34" charset="0"/>
                <a:ea typeface="ＭＳ Ｐゴシック" pitchFamily="34" charset="-128"/>
                <a:cs typeface="Arial" pitchFamily="34" charset="0"/>
              </a:rPr>
              <a:t>Perfektní pohyblivost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50" name="Rechte verbindingslijn 49"/>
          <p:cNvCxnSpPr/>
          <p:nvPr/>
        </p:nvCxnSpPr>
        <p:spPr bwMode="auto">
          <a:xfrm flipH="1">
            <a:off x="869782" y="2575684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hthoek 53"/>
          <p:cNvSpPr/>
          <p:nvPr/>
        </p:nvSpPr>
        <p:spPr>
          <a:xfrm>
            <a:off x="901869" y="2583587"/>
            <a:ext cx="1790032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Pro tabule do 101 palců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 </a:t>
            </a:r>
            <a:endParaRPr lang="cs-CZ" sz="1067" dirty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Max 80 kg</a:t>
            </a:r>
          </a:p>
        </p:txBody>
      </p:sp>
      <p:sp>
        <p:nvSpPr>
          <p:cNvPr id="33" name="Rectangle 51">
            <a:extLst>
              <a:ext uri="{FF2B5EF4-FFF2-40B4-BE49-F238E27FC236}">
                <a16:creationId xmlns:a16="http://schemas.microsoft.com/office/drawing/2014/main" id="{BFD6D868-799A-4E0F-A220-4C76BF9F6E6E}"/>
              </a:ext>
            </a:extLst>
          </p:cNvPr>
          <p:cNvSpPr/>
          <p:nvPr/>
        </p:nvSpPr>
        <p:spPr>
          <a:xfrm>
            <a:off x="9551612" y="3537586"/>
            <a:ext cx="186014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Vždy správná pracovní výška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6CAAC91-A6CE-41F6-AE78-7B22FA4B5E78}"/>
              </a:ext>
            </a:extLst>
          </p:cNvPr>
          <p:cNvSpPr/>
          <p:nvPr/>
        </p:nvSpPr>
        <p:spPr>
          <a:xfrm>
            <a:off x="9615898" y="4021802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Výškově nastavitelné o 500 mm. Včetně dálkového ovládání.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   </a:t>
            </a:r>
          </a:p>
        </p:txBody>
      </p:sp>
      <p:cxnSp>
        <p:nvCxnSpPr>
          <p:cNvPr id="51" name="Shape 73">
            <a:extLst>
              <a:ext uri="{FF2B5EF4-FFF2-40B4-BE49-F238E27FC236}">
                <a16:creationId xmlns:a16="http://schemas.microsoft.com/office/drawing/2014/main" id="{FB87FE3D-2366-49EF-BA81-BA8BC6F5FF6E}"/>
              </a:ext>
            </a:extLst>
          </p:cNvPr>
          <p:cNvCxnSpPr>
            <a:cxnSpLocks/>
            <a:stCxn id="52" idx="6"/>
          </p:cNvCxnSpPr>
          <p:nvPr/>
        </p:nvCxnSpPr>
        <p:spPr bwMode="auto">
          <a:xfrm>
            <a:off x="2747913" y="4724317"/>
            <a:ext cx="2232460" cy="134800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92A1AD70-817C-4509-AE80-717651E0D0E8}"/>
              </a:ext>
            </a:extLst>
          </p:cNvPr>
          <p:cNvCxnSpPr/>
          <p:nvPr/>
        </p:nvCxnSpPr>
        <p:spPr bwMode="auto">
          <a:xfrm flipH="1">
            <a:off x="9509698" y="3989195"/>
            <a:ext cx="1865845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chthoek 30">
            <a:extLst>
              <a:ext uri="{FF2B5EF4-FFF2-40B4-BE49-F238E27FC236}">
                <a16:creationId xmlns:a16="http://schemas.microsoft.com/office/drawing/2014/main" id="{339C2535-CC46-4AC1-B5A2-FCC8C162F8C8}"/>
              </a:ext>
            </a:extLst>
          </p:cNvPr>
          <p:cNvSpPr/>
          <p:nvPr/>
        </p:nvSpPr>
        <p:spPr>
          <a:xfrm>
            <a:off x="877508" y="4703753"/>
            <a:ext cx="1687366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Kolečka pro přemisťování mezi místnostmi. Projde dveřmi do</a:t>
            </a:r>
            <a:r>
              <a:rPr lang="en-US" sz="1067" dirty="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 2315x930 mm.       </a:t>
            </a:r>
          </a:p>
        </p:txBody>
      </p:sp>
      <p:sp>
        <p:nvSpPr>
          <p:cNvPr id="32" name="Rectangle 51">
            <a:extLst>
              <a:ext uri="{FF2B5EF4-FFF2-40B4-BE49-F238E27FC236}">
                <a16:creationId xmlns:a16="http://schemas.microsoft.com/office/drawing/2014/main" id="{4A09009A-C0CF-41BA-A394-31B7AC33FC55}"/>
              </a:ext>
            </a:extLst>
          </p:cNvPr>
          <p:cNvSpPr/>
          <p:nvPr/>
        </p:nvSpPr>
        <p:spPr>
          <a:xfrm>
            <a:off x="886981" y="1997312"/>
            <a:ext cx="1860144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067" dirty="0">
              <a:solidFill>
                <a:srgbClr val="000000"/>
              </a:solidFill>
              <a:latin typeface="AvantGardeGothicBdITC" panose="020B0802020202020204" pitchFamily="34" charset="0"/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cs-CZ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Univerzální uchycení tabule</a:t>
            </a:r>
            <a:r>
              <a:rPr lang="en-US" sz="1067" dirty="0">
                <a:solidFill>
                  <a:srgbClr val="000000"/>
                </a:solidFill>
                <a:latin typeface="AvantGardeGothicBdITC" panose="020B0802020202020204" pitchFamily="34" charset="0"/>
                <a:ea typeface="ＭＳ Ｐゴシック" pitchFamily="34" charset="-128"/>
                <a:cs typeface="Arial" pitchFamily="34" charset="0"/>
              </a:rPr>
              <a:t>    </a:t>
            </a:r>
            <a:endParaRPr lang="en-US" sz="1067" dirty="0">
              <a:solidFill>
                <a:srgbClr val="000000"/>
              </a:solidFill>
              <a:latin typeface="AvantGardeGothicBkITC" panose="020B0402020202020204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6" name="Tekstvak 45">
            <a:extLst>
              <a:ext uri="{FF2B5EF4-FFF2-40B4-BE49-F238E27FC236}">
                <a16:creationId xmlns:a16="http://schemas.microsoft.com/office/drawing/2014/main" id="{E0FD43B0-8031-4666-8843-43200EBA4CC2}"/>
              </a:ext>
            </a:extLst>
          </p:cNvPr>
          <p:cNvSpPr txBox="1"/>
          <p:nvPr/>
        </p:nvSpPr>
        <p:spPr>
          <a:xfrm>
            <a:off x="7935834" y="6152185"/>
            <a:ext cx="1029810" cy="4816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/>
              <a:t>SMMS152.2000-77 SMMS152.2000-87 SMMS152.2000-101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dirty="0"/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800" dirty="0">
                <a:solidFill>
                  <a:schemeClr val="tx1"/>
                </a:solidFill>
              </a:rPr>
              <a:t>  </a:t>
            </a:r>
            <a:endParaRPr lang="nl-NL" sz="800" dirty="0" err="1">
              <a:solidFill>
                <a:schemeClr val="tx1"/>
              </a:solidFill>
            </a:endParaRP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7B2A8FF-8A5D-42EA-8693-78E3C34EE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801" y="5570869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73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erticale tekst 1">
            <a:extLst>
              <a:ext uri="{FF2B5EF4-FFF2-40B4-BE49-F238E27FC236}">
                <a16:creationId xmlns:a16="http://schemas.microsoft.com/office/drawing/2014/main" id="{EE7DE1F3-580C-4092-9854-14371B777A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66750" y="1529508"/>
            <a:ext cx="8416720" cy="4647455"/>
          </a:xfrm>
        </p:spPr>
        <p:txBody>
          <a:bodyPr/>
          <a:lstStyle/>
          <a:p>
            <a:r>
              <a:rPr lang="cs-CZ" dirty="0"/>
              <a:t>Široká škála příslušenství pro další rozšíření funkcionality liftů Smart Metals. Například: </a:t>
            </a:r>
          </a:p>
          <a:p>
            <a:pPr lvl="1"/>
            <a:r>
              <a:rPr lang="cs-CZ" dirty="0"/>
              <a:t>VESA adaptér</a:t>
            </a:r>
          </a:p>
          <a:p>
            <a:pPr lvl="1"/>
            <a:r>
              <a:rPr lang="cs-CZ" dirty="0"/>
              <a:t>Podstavec na laptop</a:t>
            </a:r>
            <a:endParaRPr lang="en-US" dirty="0"/>
          </a:p>
          <a:p>
            <a:pPr lvl="1"/>
            <a:r>
              <a:rPr lang="cs-CZ" dirty="0"/>
              <a:t>Držák na kameru</a:t>
            </a:r>
            <a:endParaRPr lang="en-US" dirty="0"/>
          </a:p>
          <a:p>
            <a:pPr lvl="1"/>
            <a:r>
              <a:rPr lang="cs-CZ" dirty="0"/>
              <a:t>Držák na </a:t>
            </a:r>
            <a:r>
              <a:rPr lang="cs-CZ" dirty="0" err="1"/>
              <a:t>soundbar</a:t>
            </a:r>
            <a:endParaRPr lang="en-US" dirty="0"/>
          </a:p>
          <a:p>
            <a:pPr lvl="1"/>
            <a:r>
              <a:rPr lang="en-US" dirty="0"/>
              <a:t>Bluetooth </a:t>
            </a:r>
            <a:r>
              <a:rPr lang="cs-CZ" dirty="0"/>
              <a:t>modul</a:t>
            </a:r>
            <a:r>
              <a:rPr lang="en-US" dirty="0"/>
              <a:t> (IOS/Android)</a:t>
            </a:r>
          </a:p>
          <a:p>
            <a:pPr lvl="1"/>
            <a:r>
              <a:rPr lang="en-US" dirty="0"/>
              <a:t>RF </a:t>
            </a:r>
            <a:r>
              <a:rPr lang="cs-CZ" dirty="0"/>
              <a:t>dálkové ovládání</a:t>
            </a:r>
            <a:endParaRPr lang="en-US" dirty="0"/>
          </a:p>
          <a:p>
            <a:pPr lvl="1"/>
            <a:r>
              <a:rPr lang="en-US" dirty="0"/>
              <a:t>RS232/RJ45</a:t>
            </a:r>
            <a:r>
              <a:rPr lang="cs-CZ" dirty="0"/>
              <a:t> protokol pro programování</a:t>
            </a:r>
            <a:r>
              <a:rPr lang="en-US" dirty="0"/>
              <a:t> AMS/Extron/Creston etc.</a:t>
            </a:r>
          </a:p>
          <a:p>
            <a:pPr lvl="1"/>
            <a:r>
              <a:rPr lang="cs-CZ" dirty="0"/>
              <a:t>Postranní panely pro interaktivní tabule</a:t>
            </a:r>
          </a:p>
          <a:p>
            <a:pPr lvl="1"/>
            <a:r>
              <a:rPr lang="cs-CZ" dirty="0"/>
              <a:t>….</a:t>
            </a: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DB45B10-E0D5-4CD5-965C-B799D7FEB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Příslušentví</a:t>
            </a:r>
            <a:r>
              <a:rPr lang="cs-CZ" dirty="0"/>
              <a:t> pro lifty</a:t>
            </a:r>
            <a:endParaRPr lang="nl-NL" dirty="0"/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129FA55C-3D5B-4304-A60B-385A1E5F9698}"/>
              </a:ext>
            </a:extLst>
          </p:cNvPr>
          <p:cNvGrpSpPr/>
          <p:nvPr/>
        </p:nvGrpSpPr>
        <p:grpSpPr>
          <a:xfrm>
            <a:off x="9194073" y="1472224"/>
            <a:ext cx="2327579" cy="4959996"/>
            <a:chOff x="9194073" y="1472224"/>
            <a:chExt cx="2327579" cy="4959996"/>
          </a:xfrm>
        </p:grpSpPr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D2CFFD3C-34AE-4723-838C-A34285C4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57932" y="1472224"/>
              <a:ext cx="808024" cy="1197960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56D61FC6-DAB5-402D-A3D2-2AAF6AB86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94073" y="4076053"/>
              <a:ext cx="935742" cy="1022382"/>
            </a:xfrm>
            <a:prstGeom prst="rect">
              <a:avLst/>
            </a:prstGeom>
          </p:spPr>
        </p:pic>
        <p:pic>
          <p:nvPicPr>
            <p:cNvPr id="6" name="Tijdelijke aanduiding voor inhoud 4">
              <a:extLst>
                <a:ext uri="{FF2B5EF4-FFF2-40B4-BE49-F238E27FC236}">
                  <a16:creationId xmlns:a16="http://schemas.microsoft.com/office/drawing/2014/main" id="{2B2BBB9F-40FE-4584-94A0-F7200B281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20543" y="1480031"/>
              <a:ext cx="1201108" cy="2042700"/>
            </a:xfrm>
            <a:prstGeom prst="rect">
              <a:avLst/>
            </a:prstGeom>
          </p:spPr>
        </p:pic>
        <p:pic>
          <p:nvPicPr>
            <p:cNvPr id="7" name="Picture 6" descr="Afbeeldingsresultaat voor linak bluetooth adapter">
              <a:extLst>
                <a:ext uri="{FF2B5EF4-FFF2-40B4-BE49-F238E27FC236}">
                  <a16:creationId xmlns:a16="http://schemas.microsoft.com/office/drawing/2014/main" id="{F49F4BF2-7F1C-402C-8021-A748A1C485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40418" y="4349272"/>
              <a:ext cx="808025" cy="819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Afbeeldingsresultaat voor linak bluetooth adapter">
              <a:extLst>
                <a:ext uri="{FF2B5EF4-FFF2-40B4-BE49-F238E27FC236}">
                  <a16:creationId xmlns:a16="http://schemas.microsoft.com/office/drawing/2014/main" id="{9FBCCBFD-E4CA-48BD-9270-AC8BF6ABBA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67672" y="4279964"/>
              <a:ext cx="653979" cy="958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https://smartmetals.nl/u/product/1520120ES-01.jpg">
              <a:extLst>
                <a:ext uri="{FF2B5EF4-FFF2-40B4-BE49-F238E27FC236}">
                  <a16:creationId xmlns:a16="http://schemas.microsoft.com/office/drawing/2014/main" id="{57A23D50-BA5D-42F3-AF7B-67DD82640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0208" y="5333681"/>
              <a:ext cx="2281444" cy="1098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690987CF-066D-4202-98D3-030318FFE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06707" y="2833143"/>
              <a:ext cx="938349" cy="947827"/>
            </a:xfrm>
            <a:prstGeom prst="rect">
              <a:avLst/>
            </a:prstGeom>
          </p:spPr>
        </p:pic>
      </p:grp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8D3418E1-5023-4CE3-9809-76F5318341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30777" y="3639173"/>
            <a:ext cx="840677" cy="5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46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" b="796"/>
          <a:stretch>
            <a:fillRect/>
          </a:stretch>
        </p:blipFill>
        <p:spPr/>
      </p:pic>
      <p:sp>
        <p:nvSpPr>
          <p:cNvPr id="5" name="Tijdelijke aanduiding voor tekst 4"/>
          <p:cNvSpPr>
            <a:spLocks noGrp="1"/>
          </p:cNvSpPr>
          <p:nvPr>
            <p:ph type="body" sz="quarter" idx="16"/>
          </p:nvPr>
        </p:nvSpPr>
        <p:spPr>
          <a:xfrm rot="5400000">
            <a:off x="-825137" y="825137"/>
            <a:ext cx="6858000" cy="520772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6751" y="1983766"/>
            <a:ext cx="4283201" cy="3197834"/>
          </a:xfrm>
        </p:spPr>
        <p:txBody>
          <a:bodyPr>
            <a:noAutofit/>
          </a:bodyPr>
          <a:lstStyle/>
          <a:p>
            <a:r>
              <a:rPr lang="cs-CZ" sz="8000" dirty="0"/>
              <a:t>Podpora prodeje</a:t>
            </a:r>
            <a:endParaRPr lang="en-US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9" name="HOME ICON"/>
          <p:cNvGrpSpPr>
            <a:grpSpLocks noChangeAspect="1"/>
          </p:cNvGrpSpPr>
          <p:nvPr/>
        </p:nvGrpSpPr>
        <p:grpSpPr bwMode="auto">
          <a:xfrm>
            <a:off x="11136560" y="687150"/>
            <a:ext cx="360040" cy="338639"/>
            <a:chOff x="3552" y="1890"/>
            <a:chExt cx="572" cy="538"/>
          </a:xfrm>
          <a:solidFill>
            <a:schemeClr val="accent1"/>
          </a:solidFill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3630" y="2154"/>
              <a:ext cx="416" cy="274"/>
            </a:xfrm>
            <a:custGeom>
              <a:avLst/>
              <a:gdLst>
                <a:gd name="T0" fmla="*/ 2421 w 2495"/>
                <a:gd name="T1" fmla="*/ 2 h 1647"/>
                <a:gd name="T2" fmla="*/ 2459 w 2495"/>
                <a:gd name="T3" fmla="*/ 21 h 1647"/>
                <a:gd name="T4" fmla="*/ 2485 w 2495"/>
                <a:gd name="T5" fmla="*/ 55 h 1647"/>
                <a:gd name="T6" fmla="*/ 2495 w 2495"/>
                <a:gd name="T7" fmla="*/ 99 h 1647"/>
                <a:gd name="T8" fmla="*/ 2493 w 2495"/>
                <a:gd name="T9" fmla="*/ 1573 h 1647"/>
                <a:gd name="T10" fmla="*/ 2474 w 2495"/>
                <a:gd name="T11" fmla="*/ 1611 h 1647"/>
                <a:gd name="T12" fmla="*/ 2441 w 2495"/>
                <a:gd name="T13" fmla="*/ 1637 h 1647"/>
                <a:gd name="T14" fmla="*/ 2399 w 2495"/>
                <a:gd name="T15" fmla="*/ 1647 h 1647"/>
                <a:gd name="T16" fmla="*/ 1480 w 2495"/>
                <a:gd name="T17" fmla="*/ 1645 h 1647"/>
                <a:gd name="T18" fmla="*/ 1441 w 2495"/>
                <a:gd name="T19" fmla="*/ 1626 h 1647"/>
                <a:gd name="T20" fmla="*/ 1414 w 2495"/>
                <a:gd name="T21" fmla="*/ 1593 h 1647"/>
                <a:gd name="T22" fmla="*/ 1405 w 2495"/>
                <a:gd name="T23" fmla="*/ 1552 h 1647"/>
                <a:gd name="T24" fmla="*/ 1091 w 2495"/>
                <a:gd name="T25" fmla="*/ 1000 h 1647"/>
                <a:gd name="T26" fmla="*/ 1088 w 2495"/>
                <a:gd name="T27" fmla="*/ 1573 h 1647"/>
                <a:gd name="T28" fmla="*/ 1069 w 2495"/>
                <a:gd name="T29" fmla="*/ 1611 h 1647"/>
                <a:gd name="T30" fmla="*/ 1037 w 2495"/>
                <a:gd name="T31" fmla="*/ 1637 h 1647"/>
                <a:gd name="T32" fmla="*/ 996 w 2495"/>
                <a:gd name="T33" fmla="*/ 1647 h 1647"/>
                <a:gd name="T34" fmla="*/ 73 w 2495"/>
                <a:gd name="T35" fmla="*/ 1645 h 1647"/>
                <a:gd name="T36" fmla="*/ 36 w 2495"/>
                <a:gd name="T37" fmla="*/ 1626 h 1647"/>
                <a:gd name="T38" fmla="*/ 10 w 2495"/>
                <a:gd name="T39" fmla="*/ 1593 h 1647"/>
                <a:gd name="T40" fmla="*/ 0 w 2495"/>
                <a:gd name="T41" fmla="*/ 1552 h 1647"/>
                <a:gd name="T42" fmla="*/ 3 w 2495"/>
                <a:gd name="T43" fmla="*/ 123 h 1647"/>
                <a:gd name="T44" fmla="*/ 21 w 2495"/>
                <a:gd name="T45" fmla="*/ 84 h 1647"/>
                <a:gd name="T46" fmla="*/ 54 w 2495"/>
                <a:gd name="T47" fmla="*/ 58 h 1647"/>
                <a:gd name="T48" fmla="*/ 95 w 2495"/>
                <a:gd name="T49" fmla="*/ 48 h 1647"/>
                <a:gd name="T50" fmla="*/ 139 w 2495"/>
                <a:gd name="T51" fmla="*/ 58 h 1647"/>
                <a:gd name="T52" fmla="*/ 173 w 2495"/>
                <a:gd name="T53" fmla="*/ 84 h 1647"/>
                <a:gd name="T54" fmla="*/ 192 w 2495"/>
                <a:gd name="T55" fmla="*/ 123 h 1647"/>
                <a:gd name="T56" fmla="*/ 195 w 2495"/>
                <a:gd name="T57" fmla="*/ 1452 h 1647"/>
                <a:gd name="T58" fmla="*/ 895 w 2495"/>
                <a:gd name="T59" fmla="*/ 900 h 1647"/>
                <a:gd name="T60" fmla="*/ 905 w 2495"/>
                <a:gd name="T61" fmla="*/ 858 h 1647"/>
                <a:gd name="T62" fmla="*/ 932 w 2495"/>
                <a:gd name="T63" fmla="*/ 825 h 1647"/>
                <a:gd name="T64" fmla="*/ 973 w 2495"/>
                <a:gd name="T65" fmla="*/ 806 h 1647"/>
                <a:gd name="T66" fmla="*/ 1503 w 2495"/>
                <a:gd name="T67" fmla="*/ 803 h 1647"/>
                <a:gd name="T68" fmla="*/ 1545 w 2495"/>
                <a:gd name="T69" fmla="*/ 813 h 1647"/>
                <a:gd name="T70" fmla="*/ 1577 w 2495"/>
                <a:gd name="T71" fmla="*/ 840 h 1647"/>
                <a:gd name="T72" fmla="*/ 1596 w 2495"/>
                <a:gd name="T73" fmla="*/ 878 h 1647"/>
                <a:gd name="T74" fmla="*/ 1598 w 2495"/>
                <a:gd name="T75" fmla="*/ 1452 h 1647"/>
                <a:gd name="T76" fmla="*/ 2301 w 2495"/>
                <a:gd name="T77" fmla="*/ 99 h 1647"/>
                <a:gd name="T78" fmla="*/ 2310 w 2495"/>
                <a:gd name="T79" fmla="*/ 55 h 1647"/>
                <a:gd name="T80" fmla="*/ 2338 w 2495"/>
                <a:gd name="T81" fmla="*/ 21 h 1647"/>
                <a:gd name="T82" fmla="*/ 2376 w 2495"/>
                <a:gd name="T83" fmla="*/ 2 h 1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95" h="1647">
                  <a:moveTo>
                    <a:pt x="2399" y="0"/>
                  </a:moveTo>
                  <a:lnTo>
                    <a:pt x="2421" y="2"/>
                  </a:lnTo>
                  <a:lnTo>
                    <a:pt x="2441" y="10"/>
                  </a:lnTo>
                  <a:lnTo>
                    <a:pt x="2459" y="21"/>
                  </a:lnTo>
                  <a:lnTo>
                    <a:pt x="2474" y="37"/>
                  </a:lnTo>
                  <a:lnTo>
                    <a:pt x="2485" y="55"/>
                  </a:lnTo>
                  <a:lnTo>
                    <a:pt x="2493" y="76"/>
                  </a:lnTo>
                  <a:lnTo>
                    <a:pt x="2495" y="99"/>
                  </a:lnTo>
                  <a:lnTo>
                    <a:pt x="2495" y="1552"/>
                  </a:lnTo>
                  <a:lnTo>
                    <a:pt x="2493" y="1573"/>
                  </a:lnTo>
                  <a:lnTo>
                    <a:pt x="2485" y="1593"/>
                  </a:lnTo>
                  <a:lnTo>
                    <a:pt x="2474" y="1611"/>
                  </a:lnTo>
                  <a:lnTo>
                    <a:pt x="2459" y="1626"/>
                  </a:lnTo>
                  <a:lnTo>
                    <a:pt x="2441" y="1637"/>
                  </a:lnTo>
                  <a:lnTo>
                    <a:pt x="2421" y="1645"/>
                  </a:lnTo>
                  <a:lnTo>
                    <a:pt x="2399" y="1647"/>
                  </a:lnTo>
                  <a:lnTo>
                    <a:pt x="1503" y="1647"/>
                  </a:lnTo>
                  <a:lnTo>
                    <a:pt x="1480" y="1645"/>
                  </a:lnTo>
                  <a:lnTo>
                    <a:pt x="1459" y="1637"/>
                  </a:lnTo>
                  <a:lnTo>
                    <a:pt x="1441" y="1626"/>
                  </a:lnTo>
                  <a:lnTo>
                    <a:pt x="1426" y="1611"/>
                  </a:lnTo>
                  <a:lnTo>
                    <a:pt x="1414" y="1593"/>
                  </a:lnTo>
                  <a:lnTo>
                    <a:pt x="1407" y="1573"/>
                  </a:lnTo>
                  <a:lnTo>
                    <a:pt x="1405" y="1552"/>
                  </a:lnTo>
                  <a:lnTo>
                    <a:pt x="1405" y="1000"/>
                  </a:lnTo>
                  <a:lnTo>
                    <a:pt x="1091" y="1000"/>
                  </a:lnTo>
                  <a:lnTo>
                    <a:pt x="1091" y="1552"/>
                  </a:lnTo>
                  <a:lnTo>
                    <a:pt x="1088" y="1573"/>
                  </a:lnTo>
                  <a:lnTo>
                    <a:pt x="1081" y="1593"/>
                  </a:lnTo>
                  <a:lnTo>
                    <a:pt x="1069" y="1611"/>
                  </a:lnTo>
                  <a:lnTo>
                    <a:pt x="1055" y="1626"/>
                  </a:lnTo>
                  <a:lnTo>
                    <a:pt x="1037" y="1637"/>
                  </a:lnTo>
                  <a:lnTo>
                    <a:pt x="1017" y="1645"/>
                  </a:lnTo>
                  <a:lnTo>
                    <a:pt x="996" y="1647"/>
                  </a:lnTo>
                  <a:lnTo>
                    <a:pt x="95" y="1647"/>
                  </a:lnTo>
                  <a:lnTo>
                    <a:pt x="73" y="1645"/>
                  </a:lnTo>
                  <a:lnTo>
                    <a:pt x="54" y="1637"/>
                  </a:lnTo>
                  <a:lnTo>
                    <a:pt x="36" y="1626"/>
                  </a:lnTo>
                  <a:lnTo>
                    <a:pt x="21" y="1611"/>
                  </a:lnTo>
                  <a:lnTo>
                    <a:pt x="10" y="1593"/>
                  </a:lnTo>
                  <a:lnTo>
                    <a:pt x="3" y="1573"/>
                  </a:lnTo>
                  <a:lnTo>
                    <a:pt x="0" y="1552"/>
                  </a:lnTo>
                  <a:lnTo>
                    <a:pt x="0" y="144"/>
                  </a:lnTo>
                  <a:lnTo>
                    <a:pt x="3" y="123"/>
                  </a:lnTo>
                  <a:lnTo>
                    <a:pt x="10" y="102"/>
                  </a:lnTo>
                  <a:lnTo>
                    <a:pt x="21" y="84"/>
                  </a:lnTo>
                  <a:lnTo>
                    <a:pt x="36" y="69"/>
                  </a:lnTo>
                  <a:lnTo>
                    <a:pt x="54" y="58"/>
                  </a:lnTo>
                  <a:lnTo>
                    <a:pt x="73" y="51"/>
                  </a:lnTo>
                  <a:lnTo>
                    <a:pt x="95" y="48"/>
                  </a:lnTo>
                  <a:lnTo>
                    <a:pt x="119" y="51"/>
                  </a:lnTo>
                  <a:lnTo>
                    <a:pt x="139" y="58"/>
                  </a:lnTo>
                  <a:lnTo>
                    <a:pt x="158" y="69"/>
                  </a:lnTo>
                  <a:lnTo>
                    <a:pt x="173" y="84"/>
                  </a:lnTo>
                  <a:lnTo>
                    <a:pt x="184" y="102"/>
                  </a:lnTo>
                  <a:lnTo>
                    <a:pt x="192" y="123"/>
                  </a:lnTo>
                  <a:lnTo>
                    <a:pt x="195" y="144"/>
                  </a:lnTo>
                  <a:lnTo>
                    <a:pt x="195" y="1452"/>
                  </a:lnTo>
                  <a:lnTo>
                    <a:pt x="895" y="1452"/>
                  </a:lnTo>
                  <a:lnTo>
                    <a:pt x="895" y="900"/>
                  </a:lnTo>
                  <a:lnTo>
                    <a:pt x="898" y="878"/>
                  </a:lnTo>
                  <a:lnTo>
                    <a:pt x="905" y="858"/>
                  </a:lnTo>
                  <a:lnTo>
                    <a:pt x="917" y="840"/>
                  </a:lnTo>
                  <a:lnTo>
                    <a:pt x="932" y="825"/>
                  </a:lnTo>
                  <a:lnTo>
                    <a:pt x="951" y="813"/>
                  </a:lnTo>
                  <a:lnTo>
                    <a:pt x="973" y="806"/>
                  </a:lnTo>
                  <a:lnTo>
                    <a:pt x="996" y="803"/>
                  </a:lnTo>
                  <a:lnTo>
                    <a:pt x="1503" y="803"/>
                  </a:lnTo>
                  <a:lnTo>
                    <a:pt x="1525" y="806"/>
                  </a:lnTo>
                  <a:lnTo>
                    <a:pt x="1545" y="813"/>
                  </a:lnTo>
                  <a:lnTo>
                    <a:pt x="1563" y="825"/>
                  </a:lnTo>
                  <a:lnTo>
                    <a:pt x="1577" y="840"/>
                  </a:lnTo>
                  <a:lnTo>
                    <a:pt x="1589" y="858"/>
                  </a:lnTo>
                  <a:lnTo>
                    <a:pt x="1596" y="878"/>
                  </a:lnTo>
                  <a:lnTo>
                    <a:pt x="1598" y="900"/>
                  </a:lnTo>
                  <a:lnTo>
                    <a:pt x="1598" y="1452"/>
                  </a:lnTo>
                  <a:lnTo>
                    <a:pt x="2301" y="1452"/>
                  </a:lnTo>
                  <a:lnTo>
                    <a:pt x="2301" y="99"/>
                  </a:lnTo>
                  <a:lnTo>
                    <a:pt x="2303" y="76"/>
                  </a:lnTo>
                  <a:lnTo>
                    <a:pt x="2310" y="55"/>
                  </a:lnTo>
                  <a:lnTo>
                    <a:pt x="2322" y="37"/>
                  </a:lnTo>
                  <a:lnTo>
                    <a:pt x="2338" y="21"/>
                  </a:lnTo>
                  <a:lnTo>
                    <a:pt x="2355" y="10"/>
                  </a:lnTo>
                  <a:lnTo>
                    <a:pt x="2376" y="2"/>
                  </a:lnTo>
                  <a:lnTo>
                    <a:pt x="23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3552" y="1890"/>
              <a:ext cx="572" cy="304"/>
            </a:xfrm>
            <a:custGeom>
              <a:avLst/>
              <a:gdLst>
                <a:gd name="T0" fmla="*/ 1719 w 3434"/>
                <a:gd name="T1" fmla="*/ 0 h 1825"/>
                <a:gd name="T2" fmla="*/ 1736 w 3434"/>
                <a:gd name="T3" fmla="*/ 2 h 1825"/>
                <a:gd name="T4" fmla="*/ 1753 w 3434"/>
                <a:gd name="T5" fmla="*/ 7 h 1825"/>
                <a:gd name="T6" fmla="*/ 1770 w 3434"/>
                <a:gd name="T7" fmla="*/ 16 h 1825"/>
                <a:gd name="T8" fmla="*/ 1785 w 3434"/>
                <a:gd name="T9" fmla="*/ 30 h 1825"/>
                <a:gd name="T10" fmla="*/ 2430 w 3434"/>
                <a:gd name="T11" fmla="*/ 678 h 1825"/>
                <a:gd name="T12" fmla="*/ 2430 w 3434"/>
                <a:gd name="T13" fmla="*/ 340 h 1825"/>
                <a:gd name="T14" fmla="*/ 2432 w 3434"/>
                <a:gd name="T15" fmla="*/ 317 h 1825"/>
                <a:gd name="T16" fmla="*/ 2439 w 3434"/>
                <a:gd name="T17" fmla="*/ 296 h 1825"/>
                <a:gd name="T18" fmla="*/ 2451 w 3434"/>
                <a:gd name="T19" fmla="*/ 277 h 1825"/>
                <a:gd name="T20" fmla="*/ 2465 w 3434"/>
                <a:gd name="T21" fmla="*/ 262 h 1825"/>
                <a:gd name="T22" fmla="*/ 2483 w 3434"/>
                <a:gd name="T23" fmla="*/ 251 h 1825"/>
                <a:gd name="T24" fmla="*/ 2503 w 3434"/>
                <a:gd name="T25" fmla="*/ 244 h 1825"/>
                <a:gd name="T26" fmla="*/ 2525 w 3434"/>
                <a:gd name="T27" fmla="*/ 240 h 1825"/>
                <a:gd name="T28" fmla="*/ 2548 w 3434"/>
                <a:gd name="T29" fmla="*/ 244 h 1825"/>
                <a:gd name="T30" fmla="*/ 2569 w 3434"/>
                <a:gd name="T31" fmla="*/ 251 h 1825"/>
                <a:gd name="T32" fmla="*/ 2588 w 3434"/>
                <a:gd name="T33" fmla="*/ 262 h 1825"/>
                <a:gd name="T34" fmla="*/ 2604 w 3434"/>
                <a:gd name="T35" fmla="*/ 277 h 1825"/>
                <a:gd name="T36" fmla="*/ 2615 w 3434"/>
                <a:gd name="T37" fmla="*/ 296 h 1825"/>
                <a:gd name="T38" fmla="*/ 2623 w 3434"/>
                <a:gd name="T39" fmla="*/ 317 h 1825"/>
                <a:gd name="T40" fmla="*/ 2626 w 3434"/>
                <a:gd name="T41" fmla="*/ 340 h 1825"/>
                <a:gd name="T42" fmla="*/ 2626 w 3434"/>
                <a:gd name="T43" fmla="*/ 874 h 1825"/>
                <a:gd name="T44" fmla="*/ 3407 w 3434"/>
                <a:gd name="T45" fmla="*/ 1659 h 1825"/>
                <a:gd name="T46" fmla="*/ 3421 w 3434"/>
                <a:gd name="T47" fmla="*/ 1678 h 1825"/>
                <a:gd name="T48" fmla="*/ 3430 w 3434"/>
                <a:gd name="T49" fmla="*/ 1697 h 1825"/>
                <a:gd name="T50" fmla="*/ 3434 w 3434"/>
                <a:gd name="T51" fmla="*/ 1719 h 1825"/>
                <a:gd name="T52" fmla="*/ 3434 w 3434"/>
                <a:gd name="T53" fmla="*/ 1741 h 1825"/>
                <a:gd name="T54" fmla="*/ 3430 w 3434"/>
                <a:gd name="T55" fmla="*/ 1763 h 1825"/>
                <a:gd name="T56" fmla="*/ 3420 w 3434"/>
                <a:gd name="T57" fmla="*/ 1782 h 1825"/>
                <a:gd name="T58" fmla="*/ 3407 w 3434"/>
                <a:gd name="T59" fmla="*/ 1800 h 1825"/>
                <a:gd name="T60" fmla="*/ 3391 w 3434"/>
                <a:gd name="T61" fmla="*/ 1811 h 1825"/>
                <a:gd name="T62" fmla="*/ 3374 w 3434"/>
                <a:gd name="T63" fmla="*/ 1819 h 1825"/>
                <a:gd name="T64" fmla="*/ 3357 w 3434"/>
                <a:gd name="T65" fmla="*/ 1823 h 1825"/>
                <a:gd name="T66" fmla="*/ 3337 w 3434"/>
                <a:gd name="T67" fmla="*/ 1825 h 1825"/>
                <a:gd name="T68" fmla="*/ 3315 w 3434"/>
                <a:gd name="T69" fmla="*/ 1823 h 1825"/>
                <a:gd name="T70" fmla="*/ 3296 w 3434"/>
                <a:gd name="T71" fmla="*/ 1819 h 1825"/>
                <a:gd name="T72" fmla="*/ 3280 w 3434"/>
                <a:gd name="T73" fmla="*/ 1811 h 1825"/>
                <a:gd name="T74" fmla="*/ 3266 w 3434"/>
                <a:gd name="T75" fmla="*/ 1800 h 1825"/>
                <a:gd name="T76" fmla="*/ 1719 w 3434"/>
                <a:gd name="T77" fmla="*/ 237 h 1825"/>
                <a:gd name="T78" fmla="*/ 167 w 3434"/>
                <a:gd name="T79" fmla="*/ 1785 h 1825"/>
                <a:gd name="T80" fmla="*/ 152 w 3434"/>
                <a:gd name="T81" fmla="*/ 1798 h 1825"/>
                <a:gd name="T82" fmla="*/ 134 w 3434"/>
                <a:gd name="T83" fmla="*/ 1807 h 1825"/>
                <a:gd name="T84" fmla="*/ 116 w 3434"/>
                <a:gd name="T85" fmla="*/ 1813 h 1825"/>
                <a:gd name="T86" fmla="*/ 97 w 3434"/>
                <a:gd name="T87" fmla="*/ 1815 h 1825"/>
                <a:gd name="T88" fmla="*/ 79 w 3434"/>
                <a:gd name="T89" fmla="*/ 1814 h 1825"/>
                <a:gd name="T90" fmla="*/ 61 w 3434"/>
                <a:gd name="T91" fmla="*/ 1808 h 1825"/>
                <a:gd name="T92" fmla="*/ 45 w 3434"/>
                <a:gd name="T93" fmla="*/ 1799 h 1825"/>
                <a:gd name="T94" fmla="*/ 30 w 3434"/>
                <a:gd name="T95" fmla="*/ 1785 h 1825"/>
                <a:gd name="T96" fmla="*/ 17 w 3434"/>
                <a:gd name="T97" fmla="*/ 1771 h 1825"/>
                <a:gd name="T98" fmla="*/ 7 w 3434"/>
                <a:gd name="T99" fmla="*/ 1754 h 1825"/>
                <a:gd name="T100" fmla="*/ 2 w 3434"/>
                <a:gd name="T101" fmla="*/ 1736 h 1825"/>
                <a:gd name="T102" fmla="*/ 0 w 3434"/>
                <a:gd name="T103" fmla="*/ 1718 h 1825"/>
                <a:gd name="T104" fmla="*/ 0 w 3434"/>
                <a:gd name="T105" fmla="*/ 1717 h 1825"/>
                <a:gd name="T106" fmla="*/ 2 w 3434"/>
                <a:gd name="T107" fmla="*/ 1700 h 1825"/>
                <a:gd name="T108" fmla="*/ 7 w 3434"/>
                <a:gd name="T109" fmla="*/ 1681 h 1825"/>
                <a:gd name="T110" fmla="*/ 17 w 3434"/>
                <a:gd name="T111" fmla="*/ 1664 h 1825"/>
                <a:gd name="T112" fmla="*/ 30 w 3434"/>
                <a:gd name="T113" fmla="*/ 1648 h 1825"/>
                <a:gd name="T114" fmla="*/ 1648 w 3434"/>
                <a:gd name="T115" fmla="*/ 30 h 1825"/>
                <a:gd name="T116" fmla="*/ 1664 w 3434"/>
                <a:gd name="T117" fmla="*/ 17 h 1825"/>
                <a:gd name="T118" fmla="*/ 1681 w 3434"/>
                <a:gd name="T119" fmla="*/ 7 h 1825"/>
                <a:gd name="T120" fmla="*/ 1699 w 3434"/>
                <a:gd name="T121" fmla="*/ 2 h 1825"/>
                <a:gd name="T122" fmla="*/ 1719 w 3434"/>
                <a:gd name="T123" fmla="*/ 0 h 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34" h="1825">
                  <a:moveTo>
                    <a:pt x="1719" y="0"/>
                  </a:moveTo>
                  <a:lnTo>
                    <a:pt x="1736" y="2"/>
                  </a:lnTo>
                  <a:lnTo>
                    <a:pt x="1753" y="7"/>
                  </a:lnTo>
                  <a:lnTo>
                    <a:pt x="1770" y="16"/>
                  </a:lnTo>
                  <a:lnTo>
                    <a:pt x="1785" y="30"/>
                  </a:lnTo>
                  <a:lnTo>
                    <a:pt x="2430" y="678"/>
                  </a:lnTo>
                  <a:lnTo>
                    <a:pt x="2430" y="340"/>
                  </a:lnTo>
                  <a:lnTo>
                    <a:pt x="2432" y="317"/>
                  </a:lnTo>
                  <a:lnTo>
                    <a:pt x="2439" y="296"/>
                  </a:lnTo>
                  <a:lnTo>
                    <a:pt x="2451" y="277"/>
                  </a:lnTo>
                  <a:lnTo>
                    <a:pt x="2465" y="262"/>
                  </a:lnTo>
                  <a:lnTo>
                    <a:pt x="2483" y="251"/>
                  </a:lnTo>
                  <a:lnTo>
                    <a:pt x="2503" y="244"/>
                  </a:lnTo>
                  <a:lnTo>
                    <a:pt x="2525" y="240"/>
                  </a:lnTo>
                  <a:lnTo>
                    <a:pt x="2548" y="244"/>
                  </a:lnTo>
                  <a:lnTo>
                    <a:pt x="2569" y="251"/>
                  </a:lnTo>
                  <a:lnTo>
                    <a:pt x="2588" y="262"/>
                  </a:lnTo>
                  <a:lnTo>
                    <a:pt x="2604" y="277"/>
                  </a:lnTo>
                  <a:lnTo>
                    <a:pt x="2615" y="296"/>
                  </a:lnTo>
                  <a:lnTo>
                    <a:pt x="2623" y="317"/>
                  </a:lnTo>
                  <a:lnTo>
                    <a:pt x="2626" y="340"/>
                  </a:lnTo>
                  <a:lnTo>
                    <a:pt x="2626" y="874"/>
                  </a:lnTo>
                  <a:lnTo>
                    <a:pt x="3407" y="1659"/>
                  </a:lnTo>
                  <a:lnTo>
                    <a:pt x="3421" y="1678"/>
                  </a:lnTo>
                  <a:lnTo>
                    <a:pt x="3430" y="1697"/>
                  </a:lnTo>
                  <a:lnTo>
                    <a:pt x="3434" y="1719"/>
                  </a:lnTo>
                  <a:lnTo>
                    <a:pt x="3434" y="1741"/>
                  </a:lnTo>
                  <a:lnTo>
                    <a:pt x="3430" y="1763"/>
                  </a:lnTo>
                  <a:lnTo>
                    <a:pt x="3420" y="1782"/>
                  </a:lnTo>
                  <a:lnTo>
                    <a:pt x="3407" y="1800"/>
                  </a:lnTo>
                  <a:lnTo>
                    <a:pt x="3391" y="1811"/>
                  </a:lnTo>
                  <a:lnTo>
                    <a:pt x="3374" y="1819"/>
                  </a:lnTo>
                  <a:lnTo>
                    <a:pt x="3357" y="1823"/>
                  </a:lnTo>
                  <a:lnTo>
                    <a:pt x="3337" y="1825"/>
                  </a:lnTo>
                  <a:lnTo>
                    <a:pt x="3315" y="1823"/>
                  </a:lnTo>
                  <a:lnTo>
                    <a:pt x="3296" y="1819"/>
                  </a:lnTo>
                  <a:lnTo>
                    <a:pt x="3280" y="1811"/>
                  </a:lnTo>
                  <a:lnTo>
                    <a:pt x="3266" y="1800"/>
                  </a:lnTo>
                  <a:lnTo>
                    <a:pt x="1719" y="237"/>
                  </a:lnTo>
                  <a:lnTo>
                    <a:pt x="167" y="1785"/>
                  </a:lnTo>
                  <a:lnTo>
                    <a:pt x="152" y="1798"/>
                  </a:lnTo>
                  <a:lnTo>
                    <a:pt x="134" y="1807"/>
                  </a:lnTo>
                  <a:lnTo>
                    <a:pt x="116" y="1813"/>
                  </a:lnTo>
                  <a:lnTo>
                    <a:pt x="97" y="1815"/>
                  </a:lnTo>
                  <a:lnTo>
                    <a:pt x="79" y="1814"/>
                  </a:lnTo>
                  <a:lnTo>
                    <a:pt x="61" y="1808"/>
                  </a:lnTo>
                  <a:lnTo>
                    <a:pt x="45" y="1799"/>
                  </a:lnTo>
                  <a:lnTo>
                    <a:pt x="30" y="1785"/>
                  </a:lnTo>
                  <a:lnTo>
                    <a:pt x="17" y="1771"/>
                  </a:lnTo>
                  <a:lnTo>
                    <a:pt x="7" y="1754"/>
                  </a:lnTo>
                  <a:lnTo>
                    <a:pt x="2" y="1736"/>
                  </a:lnTo>
                  <a:lnTo>
                    <a:pt x="0" y="1718"/>
                  </a:lnTo>
                  <a:lnTo>
                    <a:pt x="0" y="1717"/>
                  </a:lnTo>
                  <a:lnTo>
                    <a:pt x="2" y="1700"/>
                  </a:lnTo>
                  <a:lnTo>
                    <a:pt x="7" y="1681"/>
                  </a:lnTo>
                  <a:lnTo>
                    <a:pt x="17" y="1664"/>
                  </a:lnTo>
                  <a:lnTo>
                    <a:pt x="30" y="1648"/>
                  </a:lnTo>
                  <a:lnTo>
                    <a:pt x="1648" y="30"/>
                  </a:lnTo>
                  <a:lnTo>
                    <a:pt x="1664" y="17"/>
                  </a:lnTo>
                  <a:lnTo>
                    <a:pt x="1681" y="7"/>
                  </a:lnTo>
                  <a:lnTo>
                    <a:pt x="1699" y="2"/>
                  </a:lnTo>
                  <a:lnTo>
                    <a:pt x="17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2" name="HYPERLINK TO HOME">
            <a:hlinkClick r:id="rId3" action="ppaction://hlinksldjump"/>
          </p:cNvPr>
          <p:cNvSpPr/>
          <p:nvPr/>
        </p:nvSpPr>
        <p:spPr>
          <a:xfrm>
            <a:off x="10406743" y="0"/>
            <a:ext cx="1785257" cy="1184366"/>
          </a:xfrm>
          <a:prstGeom prst="rect">
            <a:avLst/>
          </a:prstGeom>
          <a:solidFill>
            <a:srgbClr val="E95D0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671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verticale tekst 9"/>
          <p:cNvSpPr>
            <a:spLocks noGrp="1"/>
          </p:cNvSpPr>
          <p:nvPr>
            <p:ph type="body" orient="vert" idx="1"/>
          </p:nvPr>
        </p:nvSpPr>
        <p:spPr>
          <a:xfrm>
            <a:off x="666750" y="1529508"/>
            <a:ext cx="5245980" cy="4647455"/>
          </a:xfrm>
        </p:spPr>
        <p:txBody>
          <a:bodyPr/>
          <a:lstStyle/>
          <a:p>
            <a:r>
              <a:rPr lang="cs-CZ" dirty="0"/>
              <a:t>Digitální katalogové listy</a:t>
            </a:r>
            <a:r>
              <a:rPr lang="en-GB" dirty="0"/>
              <a:t> </a:t>
            </a:r>
          </a:p>
          <a:p>
            <a:r>
              <a:rPr lang="cs-CZ" dirty="0"/>
              <a:t>Tištěné materiály dostupné na objednávku</a:t>
            </a:r>
            <a:endParaRPr lang="en-GB" dirty="0"/>
          </a:p>
          <a:p>
            <a:r>
              <a:rPr lang="cs-CZ" dirty="0"/>
              <a:t>Detaily o jednotlivých modelech najdete </a:t>
            </a:r>
            <a:r>
              <a:rPr lang="cs-CZ"/>
              <a:t>na webu</a:t>
            </a:r>
            <a:r>
              <a:rPr lang="en-GB" dirty="0"/>
              <a:t>Smart Metals: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hlinkClick r:id="rId3"/>
              </a:rPr>
              <a:t>www.smartmetals.nl</a:t>
            </a:r>
            <a:endParaRPr lang="en-GB" dirty="0"/>
          </a:p>
          <a:p>
            <a:r>
              <a:rPr lang="cs-CZ" dirty="0"/>
              <a:t>Detailní informace a školení vyžádejte od našich obchodních zástupců.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Metals – </a:t>
            </a:r>
            <a:r>
              <a:rPr lang="cs-CZ" dirty="0"/>
              <a:t>Prodejní a marketingové nástroje</a:t>
            </a:r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3FBDEDEB-4ADD-430C-A920-566D31149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729" y="1298685"/>
            <a:ext cx="3580931" cy="51090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BA34704-8112-4B51-934E-4CCD545CDC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0325" y="2098675"/>
            <a:ext cx="3286079" cy="464745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16637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4895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f22ddc0f28ef3799996e6c46d66d1dadc1485c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orporate template Vogel's #1">
  <a:themeElements>
    <a:clrScheme name="Vogel'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95D0F"/>
      </a:accent1>
      <a:accent2>
        <a:srgbClr val="F0F0F0"/>
      </a:accent2>
      <a:accent3>
        <a:srgbClr val="DCDCDC"/>
      </a:accent3>
      <a:accent4>
        <a:srgbClr val="A8A9AD"/>
      </a:accent4>
      <a:accent5>
        <a:srgbClr val="3C3C3A"/>
      </a:accent5>
      <a:accent6>
        <a:srgbClr val="000000"/>
      </a:accent6>
      <a:hlink>
        <a:srgbClr val="E95D0F"/>
      </a:hlink>
      <a:folHlink>
        <a:srgbClr val="A8A9AD"/>
      </a:folHlink>
    </a:clrScheme>
    <a:fontScheme name="Vogel's AvantGarde">
      <a:majorFont>
        <a:latin typeface="AvantGardeGothicDmITC"/>
        <a:ea typeface=""/>
        <a:cs typeface=""/>
      </a:majorFont>
      <a:minorFont>
        <a:latin typeface="AvantGardeGothicBKITC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108000" tIns="108000" rIns="108000" bIns="108000"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eb 2020 SMMS Electrical lift systems.potx" id="{39EDC9F4-B95A-45F7-8B73-2B5D4A1BC47F}" vid="{6D0C5A6E-1DAE-4FC7-89A0-F172A99BACD6}"/>
    </a:ext>
  </a:extLst>
</a:theme>
</file>

<file path=ppt/theme/theme2.xml><?xml version="1.0" encoding="utf-8"?>
<a:theme xmlns:a="http://schemas.openxmlformats.org/drawingml/2006/main" name="1_Corporate template Vogel's #1">
  <a:themeElements>
    <a:clrScheme name="Vogel'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95D0F"/>
      </a:accent1>
      <a:accent2>
        <a:srgbClr val="F0F0F0"/>
      </a:accent2>
      <a:accent3>
        <a:srgbClr val="DCDCDC"/>
      </a:accent3>
      <a:accent4>
        <a:srgbClr val="A8A9AD"/>
      </a:accent4>
      <a:accent5>
        <a:srgbClr val="3C3C3A"/>
      </a:accent5>
      <a:accent6>
        <a:srgbClr val="000000"/>
      </a:accent6>
      <a:hlink>
        <a:srgbClr val="E95D0F"/>
      </a:hlink>
      <a:folHlink>
        <a:srgbClr val="A8A9AD"/>
      </a:folHlink>
    </a:clrScheme>
    <a:fontScheme name="Vogel's AvantGarde">
      <a:majorFont>
        <a:latin typeface="AvantGardeGothicDmITC"/>
        <a:ea typeface=""/>
        <a:cs typeface=""/>
      </a:majorFont>
      <a:minorFont>
        <a:latin typeface="AvantGardeGothicBKITC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108000" tIns="108000" rIns="108000" bIns="108000"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eb 2020 SMMS Electrical lift systems.potx" id="{39EDC9F4-B95A-45F7-8B73-2B5D4A1BC47F}" vid="{D6168E20-5F9B-48F2-ADFB-559F8AFE3FDB}"/>
    </a:ext>
  </a:extLst>
</a:theme>
</file>

<file path=ppt/theme/theme3.xml><?xml version="1.0" encoding="utf-8"?>
<a:theme xmlns:a="http://schemas.openxmlformats.org/drawingml/2006/main" name="2_Corporate template Vogel's #1">
  <a:themeElements>
    <a:clrScheme name="Vogel'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95D0F"/>
      </a:accent1>
      <a:accent2>
        <a:srgbClr val="F0F0F0"/>
      </a:accent2>
      <a:accent3>
        <a:srgbClr val="DCDCDC"/>
      </a:accent3>
      <a:accent4>
        <a:srgbClr val="A8A9AD"/>
      </a:accent4>
      <a:accent5>
        <a:srgbClr val="3C3C3A"/>
      </a:accent5>
      <a:accent6>
        <a:srgbClr val="000000"/>
      </a:accent6>
      <a:hlink>
        <a:srgbClr val="E95D0F"/>
      </a:hlink>
      <a:folHlink>
        <a:srgbClr val="A8A9AD"/>
      </a:folHlink>
    </a:clrScheme>
    <a:fontScheme name="Vogel's AvantGarde">
      <a:majorFont>
        <a:latin typeface="AvantGardeGothicDmITC"/>
        <a:ea typeface=""/>
        <a:cs typeface=""/>
      </a:majorFont>
      <a:minorFont>
        <a:latin typeface="AvantGardeGothicBKITC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108000" tIns="108000" rIns="108000" bIns="108000"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eb 2020 SMMS Electrical lift systems.potx" id="{39EDC9F4-B95A-45F7-8B73-2B5D4A1BC47F}" vid="{FD8BC54E-A2EB-4105-BDA5-E1B3F4776580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Feb 2020 Electrical lift systems</Template>
  <TotalTime>1002</TotalTime>
  <Words>1240</Words>
  <Application>Microsoft Office PowerPoint</Application>
  <PresentationFormat>Širokoúhlá obrazovka</PresentationFormat>
  <Paragraphs>247</Paragraphs>
  <Slides>19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19</vt:i4>
      </vt:variant>
    </vt:vector>
  </HeadingPairs>
  <TitlesOfParts>
    <vt:vector size="31" baseType="lpstr">
      <vt:lpstr>Arial</vt:lpstr>
      <vt:lpstr>AvantGardeGothicBdITC</vt:lpstr>
      <vt:lpstr>AvantGardeGothicBkITC</vt:lpstr>
      <vt:lpstr>AvantGardeGothicBkITC</vt:lpstr>
      <vt:lpstr>AvantGardeGothicDmITC</vt:lpstr>
      <vt:lpstr>AvantGardeGothicExLtITC</vt:lpstr>
      <vt:lpstr>Calibri</vt:lpstr>
      <vt:lpstr>Segoe UI Light</vt:lpstr>
      <vt:lpstr>Wingdings</vt:lpstr>
      <vt:lpstr>Corporate template Vogel's #1</vt:lpstr>
      <vt:lpstr>1_Corporate template Vogel's #1</vt:lpstr>
      <vt:lpstr>2_Corporate template Vogel's #1</vt:lpstr>
      <vt:lpstr>Prezentace aplikace PowerPoint</vt:lpstr>
      <vt:lpstr>Chytřejší vzdělávání – systémy liftů pro vzdělávání </vt:lpstr>
      <vt:lpstr>Proč řešení od Smart Metals?</vt:lpstr>
      <vt:lpstr>Smart Metals – lift pro každou situaci </vt:lpstr>
      <vt:lpstr>Podlahové stojany s přichycením ke stěně, do 86 palců</vt:lpstr>
      <vt:lpstr>Podlahové stojany s přichycením ke stěně, do 86 palců</vt:lpstr>
      <vt:lpstr>Podlahové stojany s přichycením ke stěně, do 98 palců</vt:lpstr>
      <vt:lpstr>Volně stojící, do 86 palců, volitelný bezpečnostní systém</vt:lpstr>
      <vt:lpstr>Volně stojící, do 86 palců, včetně bezpečnostního systému</vt:lpstr>
      <vt:lpstr>Pojízdný lift, do 86 palců, volitelný bezpečnostní systém</vt:lpstr>
      <vt:lpstr>Pojízdný lift, do 98 palců, volitelný bezpečnostní systém</vt:lpstr>
      <vt:lpstr>Pojízdný lift, do 86 palců, včetně bezpečnostního systému</vt:lpstr>
      <vt:lpstr>Pojízdný stojan řady Tip &amp; Touch, do 75 palců</vt:lpstr>
      <vt:lpstr>Podlahový lift systém pro interaktivní tabule s přichycením ke stěně</vt:lpstr>
      <vt:lpstr>Pojízdný lift systém pro interaktivní tabule</vt:lpstr>
      <vt:lpstr>Příslušentví pro lifty</vt:lpstr>
      <vt:lpstr>Podpora prodeje</vt:lpstr>
      <vt:lpstr>Smart Metals – Prodejní a marketingové nástroje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Nas</dc:creator>
  <cp:lastModifiedBy>EasyCo s.r.o.</cp:lastModifiedBy>
  <cp:revision>32</cp:revision>
  <dcterms:created xsi:type="dcterms:W3CDTF">2020-02-21T08:44:07Z</dcterms:created>
  <dcterms:modified xsi:type="dcterms:W3CDTF">2020-03-30T18:33:09Z</dcterms:modified>
</cp:coreProperties>
</file>